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9D9F-F259-476D-9BDD-25C98DA43815}" type="datetimeFigureOut">
              <a:rPr lang="en-GB" smtClean="0"/>
              <a:t>17/08/2012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D603-B401-4E6E-B5B4-1C6355DE631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9D9F-F259-476D-9BDD-25C98DA43815}" type="datetimeFigureOut">
              <a:rPr lang="en-GB" smtClean="0"/>
              <a:t>17/08/2012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D603-B401-4E6E-B5B4-1C6355DE63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9D9F-F259-476D-9BDD-25C98DA43815}" type="datetimeFigureOut">
              <a:rPr lang="en-GB" smtClean="0"/>
              <a:t>17/08/2012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D603-B401-4E6E-B5B4-1C6355DE63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9D9F-F259-476D-9BDD-25C98DA43815}" type="datetimeFigureOut">
              <a:rPr lang="en-GB" smtClean="0"/>
              <a:t>17/08/2012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D603-B401-4E6E-B5B4-1C6355DE63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9D9F-F259-476D-9BDD-25C98DA43815}" type="datetimeFigureOut">
              <a:rPr lang="en-GB" smtClean="0"/>
              <a:t>17/08/2012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D603-B401-4E6E-B5B4-1C6355DE631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9D9F-F259-476D-9BDD-25C98DA43815}" type="datetimeFigureOut">
              <a:rPr lang="en-GB" smtClean="0"/>
              <a:t>17/08/2012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D603-B401-4E6E-B5B4-1C6355DE63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9D9F-F259-476D-9BDD-25C98DA43815}" type="datetimeFigureOut">
              <a:rPr lang="en-GB" smtClean="0"/>
              <a:t>17/08/2012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D603-B401-4E6E-B5B4-1C6355DE6314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9D9F-F259-476D-9BDD-25C98DA43815}" type="datetimeFigureOut">
              <a:rPr lang="en-GB" smtClean="0"/>
              <a:t>17/08/2012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D603-B401-4E6E-B5B4-1C6355DE63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9D9F-F259-476D-9BDD-25C98DA43815}" type="datetimeFigureOut">
              <a:rPr lang="en-GB" smtClean="0"/>
              <a:t>17/08/2012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D603-B401-4E6E-B5B4-1C6355DE63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9D9F-F259-476D-9BDD-25C98DA43815}" type="datetimeFigureOut">
              <a:rPr lang="en-GB" smtClean="0"/>
              <a:t>17/08/2012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D603-B401-4E6E-B5B4-1C6355DE6314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9D9F-F259-476D-9BDD-25C98DA43815}" type="datetimeFigureOut">
              <a:rPr lang="en-GB" smtClean="0"/>
              <a:t>17/08/2012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D603-B401-4E6E-B5B4-1C6355DE63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BBF9D9F-F259-476D-9BDD-25C98DA43815}" type="datetimeFigureOut">
              <a:rPr lang="en-GB" smtClean="0"/>
              <a:t>17/08/2012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349D603-B401-4E6E-B5B4-1C6355DE631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Quiz Time !!!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124744"/>
            <a:ext cx="4752528" cy="1584176"/>
          </a:xfrm>
        </p:spPr>
        <p:txBody>
          <a:bodyPr>
            <a:normAutofit fontScale="92500" lnSpcReduction="10000"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Chinese Number</a:t>
            </a:r>
            <a:r>
              <a:rPr lang="zh-CN" altLang="en-US" sz="5400" dirty="0" smtClean="0">
                <a:solidFill>
                  <a:schemeClr val="bg1"/>
                </a:solidFill>
              </a:rPr>
              <a:t> </a:t>
            </a:r>
            <a:r>
              <a:rPr lang="en-US" altLang="zh-CN" sz="5400" dirty="0" smtClean="0">
                <a:solidFill>
                  <a:schemeClr val="bg1"/>
                </a:solidFill>
              </a:rPr>
              <a:t>1-10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6" name="Picture 6" descr="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48" y="332656"/>
            <a:ext cx="3580113" cy="253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8413" y="163910"/>
            <a:ext cx="7381630" cy="10515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What number is 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this?</a:t>
            </a:r>
            <a:r>
              <a:rPr lang="zh-CN" altLang="en-US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1-10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endParaRPr lang="en-US" altLang="zh-CN" sz="2800" dirty="0" smtClean="0">
              <a:ea typeface="宋体" charset="-122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gray">
          <a:xfrm rot="16200000">
            <a:off x="1162844" y="1808956"/>
            <a:ext cx="3792538" cy="3730625"/>
          </a:xfrm>
          <a:custGeom>
            <a:avLst/>
            <a:gdLst>
              <a:gd name="G0" fmla="+- 7925 0 0"/>
              <a:gd name="G1" fmla="+- -11796007 0 0"/>
              <a:gd name="G2" fmla="+- 0 0 -11796007"/>
              <a:gd name="T0" fmla="*/ 0 256 1"/>
              <a:gd name="T1" fmla="*/ 180 256 1"/>
              <a:gd name="G3" fmla="+- -11796007 T0 T1"/>
              <a:gd name="T2" fmla="*/ 0 256 1"/>
              <a:gd name="T3" fmla="*/ 90 256 1"/>
              <a:gd name="G4" fmla="+- -11796007 T2 T3"/>
              <a:gd name="G5" fmla="*/ G4 2 1"/>
              <a:gd name="T4" fmla="*/ 90 256 1"/>
              <a:gd name="T5" fmla="*/ 0 256 1"/>
              <a:gd name="G6" fmla="+- -11796007 T4 T5"/>
              <a:gd name="G7" fmla="*/ G6 2 1"/>
              <a:gd name="G8" fmla="abs -1179600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25"/>
              <a:gd name="G18" fmla="*/ 7925 1 2"/>
              <a:gd name="G19" fmla="+- G18 5400 0"/>
              <a:gd name="G20" fmla="cos G19 -11796007"/>
              <a:gd name="G21" fmla="sin G19 -11796007"/>
              <a:gd name="G22" fmla="+- G20 10800 0"/>
              <a:gd name="G23" fmla="+- G21 10800 0"/>
              <a:gd name="G24" fmla="+- 10800 0 G20"/>
              <a:gd name="G25" fmla="+- 7925 10800 0"/>
              <a:gd name="G26" fmla="?: G9 G17 G25"/>
              <a:gd name="G27" fmla="?: G9 0 21600"/>
              <a:gd name="G28" fmla="cos 10800 -11796007"/>
              <a:gd name="G29" fmla="sin 10800 -11796007"/>
              <a:gd name="G30" fmla="sin 7925 -11796007"/>
              <a:gd name="G31" fmla="+- G28 10800 0"/>
              <a:gd name="G32" fmla="+- G29 10800 0"/>
              <a:gd name="G33" fmla="+- G30 10800 0"/>
              <a:gd name="G34" fmla="?: G4 0 G31"/>
              <a:gd name="G35" fmla="?: -11796007 G34 0"/>
              <a:gd name="G36" fmla="?: G6 G35 G31"/>
              <a:gd name="G37" fmla="+- 21600 0 G36"/>
              <a:gd name="G38" fmla="?: G4 0 G33"/>
              <a:gd name="G39" fmla="?: -1179600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37 w 21600"/>
              <a:gd name="T15" fmla="*/ 10798 h 21600"/>
              <a:gd name="T16" fmla="*/ 10800 w 21600"/>
              <a:gd name="T17" fmla="*/ 2875 h 21600"/>
              <a:gd name="T18" fmla="*/ 20163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CBD852">
                  <a:gamma/>
                  <a:tint val="39216"/>
                  <a:invGamma/>
                </a:srgbClr>
              </a:gs>
              <a:gs pos="100000">
                <a:srgbClr val="CBD852"/>
              </a:gs>
            </a:gsLst>
            <a:lin ang="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 rot="-5400000">
            <a:off x="1102518" y="2237582"/>
            <a:ext cx="3281363" cy="2990850"/>
          </a:xfrm>
          <a:custGeom>
            <a:avLst/>
            <a:gdLst>
              <a:gd name="T0" fmla="*/ 2147483647 w 21600"/>
              <a:gd name="T1" fmla="*/ 0 h 21600"/>
              <a:gd name="T2" fmla="*/ 206147849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2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1797050" y="4705350"/>
            <a:ext cx="1838846" cy="1819994"/>
            <a:chOff x="1488" y="3122"/>
            <a:chExt cx="1235" cy="1198"/>
          </a:xfrm>
        </p:grpSpPr>
        <p:sp>
          <p:nvSpPr>
            <p:cNvPr id="103480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82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86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87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3488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94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5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6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7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89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90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1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2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3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3430" name="Group 22"/>
          <p:cNvGrpSpPr>
            <a:grpSpLocks/>
          </p:cNvGrpSpPr>
          <p:nvPr/>
        </p:nvGrpSpPr>
        <p:grpSpPr bwMode="auto">
          <a:xfrm>
            <a:off x="188913" y="2800350"/>
            <a:ext cx="1915196" cy="1905000"/>
            <a:chOff x="432" y="1872"/>
            <a:chExt cx="1200" cy="1248"/>
          </a:xfrm>
        </p:grpSpPr>
        <p:sp>
          <p:nvSpPr>
            <p:cNvPr id="103462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3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64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68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476 w 1321"/>
                <a:gd name="T1" fmla="*/ 106 h 712"/>
                <a:gd name="T2" fmla="*/ 482 w 1321"/>
                <a:gd name="T3" fmla="*/ 117 h 712"/>
                <a:gd name="T4" fmla="*/ 483 w 1321"/>
                <a:gd name="T5" fmla="*/ 127 h 712"/>
                <a:gd name="T6" fmla="*/ 481 w 1321"/>
                <a:gd name="T7" fmla="*/ 136 h 712"/>
                <a:gd name="T8" fmla="*/ 475 w 1321"/>
                <a:gd name="T9" fmla="*/ 145 h 712"/>
                <a:gd name="T10" fmla="*/ 465 w 1321"/>
                <a:gd name="T11" fmla="*/ 153 h 712"/>
                <a:gd name="T12" fmla="*/ 453 w 1321"/>
                <a:gd name="T13" fmla="*/ 159 h 712"/>
                <a:gd name="T14" fmla="*/ 437 w 1321"/>
                <a:gd name="T15" fmla="*/ 166 h 712"/>
                <a:gd name="T16" fmla="*/ 420 w 1321"/>
                <a:gd name="T17" fmla="*/ 172 h 712"/>
                <a:gd name="T18" fmla="*/ 399 w 1321"/>
                <a:gd name="T19" fmla="*/ 176 h 712"/>
                <a:gd name="T20" fmla="*/ 377 w 1321"/>
                <a:gd name="T21" fmla="*/ 180 h 712"/>
                <a:gd name="T22" fmla="*/ 354 w 1321"/>
                <a:gd name="T23" fmla="*/ 184 h 712"/>
                <a:gd name="T24" fmla="*/ 328 w 1321"/>
                <a:gd name="T25" fmla="*/ 186 h 712"/>
                <a:gd name="T26" fmla="*/ 301 w 1321"/>
                <a:gd name="T27" fmla="*/ 188 h 712"/>
                <a:gd name="T28" fmla="*/ 291 w 1321"/>
                <a:gd name="T29" fmla="*/ 188 h 712"/>
                <a:gd name="T30" fmla="*/ 174 w 1321"/>
                <a:gd name="T31" fmla="*/ 188 h 712"/>
                <a:gd name="T32" fmla="*/ 172 w 1321"/>
                <a:gd name="T33" fmla="*/ 188 h 712"/>
                <a:gd name="T34" fmla="*/ 149 w 1321"/>
                <a:gd name="T35" fmla="*/ 187 h 712"/>
                <a:gd name="T36" fmla="*/ 127 w 1321"/>
                <a:gd name="T37" fmla="*/ 186 h 712"/>
                <a:gd name="T38" fmla="*/ 106 w 1321"/>
                <a:gd name="T39" fmla="*/ 184 h 712"/>
                <a:gd name="T40" fmla="*/ 86 w 1321"/>
                <a:gd name="T41" fmla="*/ 182 h 712"/>
                <a:gd name="T42" fmla="*/ 68 w 1321"/>
                <a:gd name="T43" fmla="*/ 179 h 712"/>
                <a:gd name="T44" fmla="*/ 51 w 1321"/>
                <a:gd name="T45" fmla="*/ 175 h 712"/>
                <a:gd name="T46" fmla="*/ 38 w 1321"/>
                <a:gd name="T47" fmla="*/ 171 h 712"/>
                <a:gd name="T48" fmla="*/ 25 w 1321"/>
                <a:gd name="T49" fmla="*/ 167 h 712"/>
                <a:gd name="T50" fmla="*/ 15 w 1321"/>
                <a:gd name="T51" fmla="*/ 161 h 712"/>
                <a:gd name="T52" fmla="*/ 7 w 1321"/>
                <a:gd name="T53" fmla="*/ 154 h 712"/>
                <a:gd name="T54" fmla="*/ 2 w 1321"/>
                <a:gd name="T55" fmla="*/ 147 h 712"/>
                <a:gd name="T56" fmla="*/ 0 w 1321"/>
                <a:gd name="T57" fmla="*/ 138 h 712"/>
                <a:gd name="T58" fmla="*/ 0 w 1321"/>
                <a:gd name="T59" fmla="*/ 137 h 712"/>
                <a:gd name="T60" fmla="*/ 1 w 1321"/>
                <a:gd name="T61" fmla="*/ 129 h 712"/>
                <a:gd name="T62" fmla="*/ 6 w 1321"/>
                <a:gd name="T63" fmla="*/ 118 h 712"/>
                <a:gd name="T64" fmla="*/ 19 w 1321"/>
                <a:gd name="T65" fmla="*/ 98 h 712"/>
                <a:gd name="T66" fmla="*/ 34 w 1321"/>
                <a:gd name="T67" fmla="*/ 79 h 712"/>
                <a:gd name="T68" fmla="*/ 54 w 1321"/>
                <a:gd name="T69" fmla="*/ 62 h 712"/>
                <a:gd name="T70" fmla="*/ 74 w 1321"/>
                <a:gd name="T71" fmla="*/ 46 h 712"/>
                <a:gd name="T72" fmla="*/ 99 w 1321"/>
                <a:gd name="T73" fmla="*/ 33 h 712"/>
                <a:gd name="T74" fmla="*/ 125 w 1321"/>
                <a:gd name="T75" fmla="*/ 22 h 712"/>
                <a:gd name="T76" fmla="*/ 152 w 1321"/>
                <a:gd name="T77" fmla="*/ 12 h 712"/>
                <a:gd name="T78" fmla="*/ 182 w 1321"/>
                <a:gd name="T79" fmla="*/ 6 h 712"/>
                <a:gd name="T80" fmla="*/ 212 w 1321"/>
                <a:gd name="T81" fmla="*/ 2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2 h 712"/>
                <a:gd name="T88" fmla="*/ 310 w 1321"/>
                <a:gd name="T89" fmla="*/ 6 h 712"/>
                <a:gd name="T90" fmla="*/ 341 w 1321"/>
                <a:gd name="T91" fmla="*/ 14 h 712"/>
                <a:gd name="T92" fmla="*/ 370 w 1321"/>
                <a:gd name="T93" fmla="*/ 24 h 712"/>
                <a:gd name="T94" fmla="*/ 396 w 1321"/>
                <a:gd name="T95" fmla="*/ 36 h 712"/>
                <a:gd name="T96" fmla="*/ 420 w 1321"/>
                <a:gd name="T97" fmla="*/ 51 h 712"/>
                <a:gd name="T98" fmla="*/ 442 w 1321"/>
                <a:gd name="T99" fmla="*/ 68 h 712"/>
                <a:gd name="T100" fmla="*/ 460 w 1321"/>
                <a:gd name="T101" fmla="*/ 86 h 712"/>
                <a:gd name="T102" fmla="*/ 476 w 1321"/>
                <a:gd name="T103" fmla="*/ 106 h 712"/>
                <a:gd name="T104" fmla="*/ 476 w 1321"/>
                <a:gd name="T105" fmla="*/ 10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69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10347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7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3431" name="Line 39"/>
          <p:cNvSpPr>
            <a:spLocks noChangeShapeType="1"/>
          </p:cNvSpPr>
          <p:nvPr/>
        </p:nvSpPr>
        <p:spPr bwMode="auto">
          <a:xfrm>
            <a:off x="3802063" y="2295525"/>
            <a:ext cx="1152525" cy="56673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Line 40"/>
          <p:cNvSpPr>
            <a:spLocks noChangeShapeType="1"/>
          </p:cNvSpPr>
          <p:nvPr/>
        </p:nvSpPr>
        <p:spPr bwMode="auto">
          <a:xfrm>
            <a:off x="3143250" y="3667125"/>
            <a:ext cx="1563688" cy="158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Line 41"/>
          <p:cNvSpPr>
            <a:spLocks noChangeShapeType="1"/>
          </p:cNvSpPr>
          <p:nvPr/>
        </p:nvSpPr>
        <p:spPr bwMode="auto">
          <a:xfrm flipV="1">
            <a:off x="3771900" y="4619625"/>
            <a:ext cx="1201738" cy="482600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Line 42"/>
          <p:cNvSpPr>
            <a:spLocks noChangeShapeType="1"/>
          </p:cNvSpPr>
          <p:nvPr/>
        </p:nvSpPr>
        <p:spPr bwMode="gray">
          <a:xfrm>
            <a:off x="6203950" y="38385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5" name="AutoShape 43"/>
          <p:cNvSpPr>
            <a:spLocks noChangeArrowheads="1"/>
          </p:cNvSpPr>
          <p:nvPr/>
        </p:nvSpPr>
        <p:spPr bwMode="gray">
          <a:xfrm>
            <a:off x="4853624" y="2074228"/>
            <a:ext cx="3294062" cy="316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6" name="AutoShape 44"/>
          <p:cNvSpPr>
            <a:spLocks noChangeArrowheads="1"/>
          </p:cNvSpPr>
          <p:nvPr/>
        </p:nvSpPr>
        <p:spPr bwMode="gray">
          <a:xfrm>
            <a:off x="5181600" y="2493963"/>
            <a:ext cx="2586038" cy="246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7" name="Oval 45"/>
          <p:cNvSpPr>
            <a:spLocks noChangeArrowheads="1"/>
          </p:cNvSpPr>
          <p:nvPr/>
        </p:nvSpPr>
        <p:spPr bwMode="gray">
          <a:xfrm>
            <a:off x="5427663" y="2461820"/>
            <a:ext cx="2095500" cy="231496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1970088" y="1724025"/>
            <a:ext cx="1443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in here</a:t>
            </a:r>
          </a:p>
        </p:txBody>
      </p:sp>
      <p:sp>
        <p:nvSpPr>
          <p:cNvPr id="127023" name="Text Box 47"/>
          <p:cNvSpPr txBox="1">
            <a:spLocks noChangeArrowheads="1"/>
          </p:cNvSpPr>
          <p:nvPr/>
        </p:nvSpPr>
        <p:spPr bwMode="auto">
          <a:xfrm>
            <a:off x="612929" y="3343275"/>
            <a:ext cx="1107921" cy="62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5400" b="1" dirty="0" smtClean="0">
                <a:solidFill>
                  <a:srgbClr val="C00000"/>
                </a:solidFill>
                <a:ea typeface="宋体" pitchFamily="2" charset="-122"/>
              </a:rPr>
              <a:t>5</a:t>
            </a:r>
            <a:endParaRPr lang="en-US" altLang="zh-CN" sz="54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27024" name="Text Box 48"/>
          <p:cNvSpPr txBox="1">
            <a:spLocks noChangeArrowheads="1"/>
          </p:cNvSpPr>
          <p:nvPr/>
        </p:nvSpPr>
        <p:spPr bwMode="auto">
          <a:xfrm>
            <a:off x="1919288" y="5205413"/>
            <a:ext cx="1443037" cy="6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6000" b="1" dirty="0" smtClean="0">
                <a:solidFill>
                  <a:srgbClr val="C00000"/>
                </a:solidFill>
                <a:ea typeface="宋体" pitchFamily="2" charset="-122"/>
              </a:rPr>
              <a:t>10</a:t>
            </a:r>
            <a:endParaRPr lang="en-US" altLang="zh-CN" sz="60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03441" name="WordArt 49"/>
          <p:cNvSpPr>
            <a:spLocks noChangeArrowheads="1" noChangeShapeType="1" noTextEdit="1"/>
          </p:cNvSpPr>
          <p:nvPr/>
        </p:nvSpPr>
        <p:spPr bwMode="gray">
          <a:xfrm>
            <a:off x="5427664" y="2516705"/>
            <a:ext cx="2197100" cy="171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zh-CN" altLang="en-US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KaiTi" pitchFamily="49" charset="-122"/>
                <a:ea typeface="KaiTi" pitchFamily="49" charset="-122"/>
                <a:cs typeface="Arial"/>
              </a:rPr>
              <a:t>十</a:t>
            </a:r>
            <a:endParaRPr lang="en-GB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A2068"/>
                  </a:gs>
                  <a:gs pos="100000">
                    <a:srgbClr val="2F7ADF"/>
                  </a:gs>
                </a:gsLst>
                <a:lin ang="5400000" scaled="1"/>
              </a:gradFill>
              <a:latin typeface="KaiTi" pitchFamily="49" charset="-122"/>
              <a:ea typeface="KaiTi" pitchFamily="49" charset="-122"/>
              <a:cs typeface="Arial"/>
            </a:endParaRPr>
          </a:p>
        </p:txBody>
      </p:sp>
      <p:grpSp>
        <p:nvGrpSpPr>
          <p:cNvPr id="103442" name="Group 50"/>
          <p:cNvGrpSpPr>
            <a:grpSpLocks/>
          </p:cNvGrpSpPr>
          <p:nvPr/>
        </p:nvGrpSpPr>
        <p:grpSpPr bwMode="auto">
          <a:xfrm>
            <a:off x="1653357" y="1052736"/>
            <a:ext cx="1862956" cy="1798414"/>
            <a:chOff x="1175" y="756"/>
            <a:chExt cx="1040" cy="1040"/>
          </a:xfrm>
        </p:grpSpPr>
        <p:sp>
          <p:nvSpPr>
            <p:cNvPr id="103443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4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45" name="Picture 53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49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357 w 1321"/>
                <a:gd name="T1" fmla="*/ 74 h 712"/>
                <a:gd name="T2" fmla="*/ 361 w 1321"/>
                <a:gd name="T3" fmla="*/ 81 h 712"/>
                <a:gd name="T4" fmla="*/ 363 w 1321"/>
                <a:gd name="T5" fmla="*/ 88 h 712"/>
                <a:gd name="T6" fmla="*/ 361 w 1321"/>
                <a:gd name="T7" fmla="*/ 95 h 712"/>
                <a:gd name="T8" fmla="*/ 356 w 1321"/>
                <a:gd name="T9" fmla="*/ 101 h 712"/>
                <a:gd name="T10" fmla="*/ 349 w 1321"/>
                <a:gd name="T11" fmla="*/ 106 h 712"/>
                <a:gd name="T12" fmla="*/ 340 w 1321"/>
                <a:gd name="T13" fmla="*/ 111 h 712"/>
                <a:gd name="T14" fmla="*/ 328 w 1321"/>
                <a:gd name="T15" fmla="*/ 115 h 712"/>
                <a:gd name="T16" fmla="*/ 315 w 1321"/>
                <a:gd name="T17" fmla="*/ 119 h 712"/>
                <a:gd name="T18" fmla="*/ 300 w 1321"/>
                <a:gd name="T19" fmla="*/ 123 h 712"/>
                <a:gd name="T20" fmla="*/ 283 w 1321"/>
                <a:gd name="T21" fmla="*/ 126 h 712"/>
                <a:gd name="T22" fmla="*/ 266 w 1321"/>
                <a:gd name="T23" fmla="*/ 127 h 712"/>
                <a:gd name="T24" fmla="*/ 246 w 1321"/>
                <a:gd name="T25" fmla="*/ 129 h 712"/>
                <a:gd name="T26" fmla="*/ 226 w 1321"/>
                <a:gd name="T27" fmla="*/ 130 h 712"/>
                <a:gd name="T28" fmla="*/ 218 w 1321"/>
                <a:gd name="T29" fmla="*/ 131 h 712"/>
                <a:gd name="T30" fmla="*/ 130 w 1321"/>
                <a:gd name="T31" fmla="*/ 131 h 712"/>
                <a:gd name="T32" fmla="*/ 129 w 1321"/>
                <a:gd name="T33" fmla="*/ 131 h 712"/>
                <a:gd name="T34" fmla="*/ 112 w 1321"/>
                <a:gd name="T35" fmla="*/ 130 h 712"/>
                <a:gd name="T36" fmla="*/ 95 w 1321"/>
                <a:gd name="T37" fmla="*/ 129 h 712"/>
                <a:gd name="T38" fmla="*/ 80 w 1321"/>
                <a:gd name="T39" fmla="*/ 128 h 712"/>
                <a:gd name="T40" fmla="*/ 64 w 1321"/>
                <a:gd name="T41" fmla="*/ 126 h 712"/>
                <a:gd name="T42" fmla="*/ 51 w 1321"/>
                <a:gd name="T43" fmla="*/ 124 h 712"/>
                <a:gd name="T44" fmla="*/ 39 w 1321"/>
                <a:gd name="T45" fmla="*/ 122 h 712"/>
                <a:gd name="T46" fmla="*/ 28 w 1321"/>
                <a:gd name="T47" fmla="*/ 119 h 712"/>
                <a:gd name="T48" fmla="*/ 18 w 1321"/>
                <a:gd name="T49" fmla="*/ 116 h 712"/>
                <a:gd name="T50" fmla="*/ 10 w 1321"/>
                <a:gd name="T51" fmla="*/ 111 h 712"/>
                <a:gd name="T52" fmla="*/ 5 w 1321"/>
                <a:gd name="T53" fmla="*/ 107 h 712"/>
                <a:gd name="T54" fmla="*/ 2 w 1321"/>
                <a:gd name="T55" fmla="*/ 102 h 712"/>
                <a:gd name="T56" fmla="*/ 0 w 1321"/>
                <a:gd name="T57" fmla="*/ 96 h 712"/>
                <a:gd name="T58" fmla="*/ 0 w 1321"/>
                <a:gd name="T59" fmla="*/ 96 h 712"/>
                <a:gd name="T60" fmla="*/ 1 w 1321"/>
                <a:gd name="T61" fmla="*/ 90 h 712"/>
                <a:gd name="T62" fmla="*/ 4 w 1321"/>
                <a:gd name="T63" fmla="*/ 82 h 712"/>
                <a:gd name="T64" fmla="*/ 14 w 1321"/>
                <a:gd name="T65" fmla="*/ 68 h 712"/>
                <a:gd name="T66" fmla="*/ 26 w 1321"/>
                <a:gd name="T67" fmla="*/ 55 h 712"/>
                <a:gd name="T68" fmla="*/ 40 w 1321"/>
                <a:gd name="T69" fmla="*/ 43 h 712"/>
                <a:gd name="T70" fmla="*/ 56 w 1321"/>
                <a:gd name="T71" fmla="*/ 32 h 712"/>
                <a:gd name="T72" fmla="*/ 74 w 1321"/>
                <a:gd name="T73" fmla="*/ 23 h 712"/>
                <a:gd name="T74" fmla="*/ 94 w 1321"/>
                <a:gd name="T75" fmla="*/ 15 h 712"/>
                <a:gd name="T76" fmla="*/ 114 w 1321"/>
                <a:gd name="T77" fmla="*/ 9 h 712"/>
                <a:gd name="T78" fmla="*/ 136 w 1321"/>
                <a:gd name="T79" fmla="*/ 4 h 712"/>
                <a:gd name="T80" fmla="*/ 159 w 1321"/>
                <a:gd name="T81" fmla="*/ 1 h 712"/>
                <a:gd name="T82" fmla="*/ 183 w 1321"/>
                <a:gd name="T83" fmla="*/ 0 h 712"/>
                <a:gd name="T84" fmla="*/ 183 w 1321"/>
                <a:gd name="T85" fmla="*/ 0 h 712"/>
                <a:gd name="T86" fmla="*/ 208 w 1321"/>
                <a:gd name="T87" fmla="*/ 1 h 712"/>
                <a:gd name="T88" fmla="*/ 233 w 1321"/>
                <a:gd name="T89" fmla="*/ 4 h 712"/>
                <a:gd name="T90" fmla="*/ 256 w 1321"/>
                <a:gd name="T91" fmla="*/ 10 h 712"/>
                <a:gd name="T92" fmla="*/ 277 w 1321"/>
                <a:gd name="T93" fmla="*/ 17 h 712"/>
                <a:gd name="T94" fmla="*/ 297 w 1321"/>
                <a:gd name="T95" fmla="*/ 25 h 712"/>
                <a:gd name="T96" fmla="*/ 315 w 1321"/>
                <a:gd name="T97" fmla="*/ 36 h 712"/>
                <a:gd name="T98" fmla="*/ 332 w 1321"/>
                <a:gd name="T99" fmla="*/ 47 h 712"/>
                <a:gd name="T100" fmla="*/ 345 w 1321"/>
                <a:gd name="T101" fmla="*/ 60 h 712"/>
                <a:gd name="T102" fmla="*/ 357 w 1321"/>
                <a:gd name="T103" fmla="*/ 74 h 712"/>
                <a:gd name="T104" fmla="*/ 357 w 1321"/>
                <a:gd name="T105" fmla="*/ 7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032" name="Text Box 56"/>
            <p:cNvSpPr txBox="1">
              <a:spLocks noChangeArrowheads="1"/>
            </p:cNvSpPr>
            <p:nvPr/>
          </p:nvSpPr>
          <p:spPr bwMode="auto">
            <a:xfrm>
              <a:off x="1241" y="1086"/>
              <a:ext cx="90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US" altLang="zh-CN" sz="6000" b="1" dirty="0" smtClean="0">
                  <a:solidFill>
                    <a:srgbClr val="C00000"/>
                  </a:solidFill>
                  <a:ea typeface="宋体" pitchFamily="2" charset="-122"/>
                </a:rPr>
                <a:t>6</a:t>
              </a:r>
              <a:endParaRPr lang="en-US" altLang="zh-CN" sz="6000" b="1" dirty="0">
                <a:solidFill>
                  <a:srgbClr val="C00000"/>
                </a:solidFill>
                <a:ea typeface="宋体" pitchFamily="2" charset="-122"/>
              </a:endParaRPr>
            </a:p>
          </p:txBody>
        </p:sp>
        <p:grpSp>
          <p:nvGrpSpPr>
            <p:cNvPr id="103451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10345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5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5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8" name="Group 5"/>
          <p:cNvGrpSpPr>
            <a:grpSpLocks/>
          </p:cNvGrpSpPr>
          <p:nvPr/>
        </p:nvGrpSpPr>
        <p:grpSpPr bwMode="auto">
          <a:xfrm>
            <a:off x="1809520" y="4660541"/>
            <a:ext cx="1838846" cy="1819994"/>
            <a:chOff x="1488" y="3122"/>
            <a:chExt cx="1235" cy="1198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1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75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1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3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7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0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85" name="Group 5"/>
          <p:cNvGrpSpPr>
            <a:grpSpLocks/>
          </p:cNvGrpSpPr>
          <p:nvPr/>
        </p:nvGrpSpPr>
        <p:grpSpPr bwMode="auto">
          <a:xfrm>
            <a:off x="1660734" y="1078159"/>
            <a:ext cx="1838846" cy="1819994"/>
            <a:chOff x="1488" y="3122"/>
            <a:chExt cx="1235" cy="1198"/>
          </a:xfrm>
        </p:grpSpPr>
        <p:sp>
          <p:nvSpPr>
            <p:cNvPr id="86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8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1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92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8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3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4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405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8413" y="163910"/>
            <a:ext cx="7381630" cy="10515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What number is 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this?</a:t>
            </a:r>
            <a:r>
              <a:rPr lang="zh-CN" altLang="en-US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1-10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endParaRPr lang="en-US" altLang="zh-CN" sz="2800" dirty="0" smtClean="0">
              <a:ea typeface="宋体" charset="-122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gray">
          <a:xfrm rot="16200000">
            <a:off x="1162844" y="1808956"/>
            <a:ext cx="3792538" cy="3730625"/>
          </a:xfrm>
          <a:custGeom>
            <a:avLst/>
            <a:gdLst>
              <a:gd name="G0" fmla="+- 7925 0 0"/>
              <a:gd name="G1" fmla="+- -11796007 0 0"/>
              <a:gd name="G2" fmla="+- 0 0 -11796007"/>
              <a:gd name="T0" fmla="*/ 0 256 1"/>
              <a:gd name="T1" fmla="*/ 180 256 1"/>
              <a:gd name="G3" fmla="+- -11796007 T0 T1"/>
              <a:gd name="T2" fmla="*/ 0 256 1"/>
              <a:gd name="T3" fmla="*/ 90 256 1"/>
              <a:gd name="G4" fmla="+- -11796007 T2 T3"/>
              <a:gd name="G5" fmla="*/ G4 2 1"/>
              <a:gd name="T4" fmla="*/ 90 256 1"/>
              <a:gd name="T5" fmla="*/ 0 256 1"/>
              <a:gd name="G6" fmla="+- -11796007 T4 T5"/>
              <a:gd name="G7" fmla="*/ G6 2 1"/>
              <a:gd name="G8" fmla="abs -1179600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25"/>
              <a:gd name="G18" fmla="*/ 7925 1 2"/>
              <a:gd name="G19" fmla="+- G18 5400 0"/>
              <a:gd name="G20" fmla="cos G19 -11796007"/>
              <a:gd name="G21" fmla="sin G19 -11796007"/>
              <a:gd name="G22" fmla="+- G20 10800 0"/>
              <a:gd name="G23" fmla="+- G21 10800 0"/>
              <a:gd name="G24" fmla="+- 10800 0 G20"/>
              <a:gd name="G25" fmla="+- 7925 10800 0"/>
              <a:gd name="G26" fmla="?: G9 G17 G25"/>
              <a:gd name="G27" fmla="?: G9 0 21600"/>
              <a:gd name="G28" fmla="cos 10800 -11796007"/>
              <a:gd name="G29" fmla="sin 10800 -11796007"/>
              <a:gd name="G30" fmla="sin 7925 -11796007"/>
              <a:gd name="G31" fmla="+- G28 10800 0"/>
              <a:gd name="G32" fmla="+- G29 10800 0"/>
              <a:gd name="G33" fmla="+- G30 10800 0"/>
              <a:gd name="G34" fmla="?: G4 0 G31"/>
              <a:gd name="G35" fmla="?: -11796007 G34 0"/>
              <a:gd name="G36" fmla="?: G6 G35 G31"/>
              <a:gd name="G37" fmla="+- 21600 0 G36"/>
              <a:gd name="G38" fmla="?: G4 0 G33"/>
              <a:gd name="G39" fmla="?: -1179600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37 w 21600"/>
              <a:gd name="T15" fmla="*/ 10798 h 21600"/>
              <a:gd name="T16" fmla="*/ 10800 w 21600"/>
              <a:gd name="T17" fmla="*/ 2875 h 21600"/>
              <a:gd name="T18" fmla="*/ 20163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CBD852">
                  <a:gamma/>
                  <a:tint val="39216"/>
                  <a:invGamma/>
                </a:srgbClr>
              </a:gs>
              <a:gs pos="100000">
                <a:srgbClr val="CBD852"/>
              </a:gs>
            </a:gsLst>
            <a:lin ang="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 rot="-5400000">
            <a:off x="1102518" y="2237582"/>
            <a:ext cx="3281363" cy="2990850"/>
          </a:xfrm>
          <a:custGeom>
            <a:avLst/>
            <a:gdLst>
              <a:gd name="T0" fmla="*/ 2147483647 w 21600"/>
              <a:gd name="T1" fmla="*/ 0 h 21600"/>
              <a:gd name="T2" fmla="*/ 206147849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2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1797050" y="4705350"/>
            <a:ext cx="1838846" cy="1819994"/>
            <a:chOff x="1488" y="3122"/>
            <a:chExt cx="1235" cy="1198"/>
          </a:xfrm>
        </p:grpSpPr>
        <p:sp>
          <p:nvSpPr>
            <p:cNvPr id="103480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82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86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87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3488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94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5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6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7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89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90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1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2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3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3430" name="Group 22"/>
          <p:cNvGrpSpPr>
            <a:grpSpLocks/>
          </p:cNvGrpSpPr>
          <p:nvPr/>
        </p:nvGrpSpPr>
        <p:grpSpPr bwMode="auto">
          <a:xfrm>
            <a:off x="188913" y="2800350"/>
            <a:ext cx="1915196" cy="1905000"/>
            <a:chOff x="432" y="1872"/>
            <a:chExt cx="1200" cy="1248"/>
          </a:xfrm>
        </p:grpSpPr>
        <p:sp>
          <p:nvSpPr>
            <p:cNvPr id="103462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3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64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68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476 w 1321"/>
                <a:gd name="T1" fmla="*/ 106 h 712"/>
                <a:gd name="T2" fmla="*/ 482 w 1321"/>
                <a:gd name="T3" fmla="*/ 117 h 712"/>
                <a:gd name="T4" fmla="*/ 483 w 1321"/>
                <a:gd name="T5" fmla="*/ 127 h 712"/>
                <a:gd name="T6" fmla="*/ 481 w 1321"/>
                <a:gd name="T7" fmla="*/ 136 h 712"/>
                <a:gd name="T8" fmla="*/ 475 w 1321"/>
                <a:gd name="T9" fmla="*/ 145 h 712"/>
                <a:gd name="T10" fmla="*/ 465 w 1321"/>
                <a:gd name="T11" fmla="*/ 153 h 712"/>
                <a:gd name="T12" fmla="*/ 453 w 1321"/>
                <a:gd name="T13" fmla="*/ 159 h 712"/>
                <a:gd name="T14" fmla="*/ 437 w 1321"/>
                <a:gd name="T15" fmla="*/ 166 h 712"/>
                <a:gd name="T16" fmla="*/ 420 w 1321"/>
                <a:gd name="T17" fmla="*/ 172 h 712"/>
                <a:gd name="T18" fmla="*/ 399 w 1321"/>
                <a:gd name="T19" fmla="*/ 176 h 712"/>
                <a:gd name="T20" fmla="*/ 377 w 1321"/>
                <a:gd name="T21" fmla="*/ 180 h 712"/>
                <a:gd name="T22" fmla="*/ 354 w 1321"/>
                <a:gd name="T23" fmla="*/ 184 h 712"/>
                <a:gd name="T24" fmla="*/ 328 w 1321"/>
                <a:gd name="T25" fmla="*/ 186 h 712"/>
                <a:gd name="T26" fmla="*/ 301 w 1321"/>
                <a:gd name="T27" fmla="*/ 188 h 712"/>
                <a:gd name="T28" fmla="*/ 291 w 1321"/>
                <a:gd name="T29" fmla="*/ 188 h 712"/>
                <a:gd name="T30" fmla="*/ 174 w 1321"/>
                <a:gd name="T31" fmla="*/ 188 h 712"/>
                <a:gd name="T32" fmla="*/ 172 w 1321"/>
                <a:gd name="T33" fmla="*/ 188 h 712"/>
                <a:gd name="T34" fmla="*/ 149 w 1321"/>
                <a:gd name="T35" fmla="*/ 187 h 712"/>
                <a:gd name="T36" fmla="*/ 127 w 1321"/>
                <a:gd name="T37" fmla="*/ 186 h 712"/>
                <a:gd name="T38" fmla="*/ 106 w 1321"/>
                <a:gd name="T39" fmla="*/ 184 h 712"/>
                <a:gd name="T40" fmla="*/ 86 w 1321"/>
                <a:gd name="T41" fmla="*/ 182 h 712"/>
                <a:gd name="T42" fmla="*/ 68 w 1321"/>
                <a:gd name="T43" fmla="*/ 179 h 712"/>
                <a:gd name="T44" fmla="*/ 51 w 1321"/>
                <a:gd name="T45" fmla="*/ 175 h 712"/>
                <a:gd name="T46" fmla="*/ 38 w 1321"/>
                <a:gd name="T47" fmla="*/ 171 h 712"/>
                <a:gd name="T48" fmla="*/ 25 w 1321"/>
                <a:gd name="T49" fmla="*/ 167 h 712"/>
                <a:gd name="T50" fmla="*/ 15 w 1321"/>
                <a:gd name="T51" fmla="*/ 161 h 712"/>
                <a:gd name="T52" fmla="*/ 7 w 1321"/>
                <a:gd name="T53" fmla="*/ 154 h 712"/>
                <a:gd name="T54" fmla="*/ 2 w 1321"/>
                <a:gd name="T55" fmla="*/ 147 h 712"/>
                <a:gd name="T56" fmla="*/ 0 w 1321"/>
                <a:gd name="T57" fmla="*/ 138 h 712"/>
                <a:gd name="T58" fmla="*/ 0 w 1321"/>
                <a:gd name="T59" fmla="*/ 137 h 712"/>
                <a:gd name="T60" fmla="*/ 1 w 1321"/>
                <a:gd name="T61" fmla="*/ 129 h 712"/>
                <a:gd name="T62" fmla="*/ 6 w 1321"/>
                <a:gd name="T63" fmla="*/ 118 h 712"/>
                <a:gd name="T64" fmla="*/ 19 w 1321"/>
                <a:gd name="T65" fmla="*/ 98 h 712"/>
                <a:gd name="T66" fmla="*/ 34 w 1321"/>
                <a:gd name="T67" fmla="*/ 79 h 712"/>
                <a:gd name="T68" fmla="*/ 54 w 1321"/>
                <a:gd name="T69" fmla="*/ 62 h 712"/>
                <a:gd name="T70" fmla="*/ 74 w 1321"/>
                <a:gd name="T71" fmla="*/ 46 h 712"/>
                <a:gd name="T72" fmla="*/ 99 w 1321"/>
                <a:gd name="T73" fmla="*/ 33 h 712"/>
                <a:gd name="T74" fmla="*/ 125 w 1321"/>
                <a:gd name="T75" fmla="*/ 22 h 712"/>
                <a:gd name="T76" fmla="*/ 152 w 1321"/>
                <a:gd name="T77" fmla="*/ 12 h 712"/>
                <a:gd name="T78" fmla="*/ 182 w 1321"/>
                <a:gd name="T79" fmla="*/ 6 h 712"/>
                <a:gd name="T80" fmla="*/ 212 w 1321"/>
                <a:gd name="T81" fmla="*/ 2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2 h 712"/>
                <a:gd name="T88" fmla="*/ 310 w 1321"/>
                <a:gd name="T89" fmla="*/ 6 h 712"/>
                <a:gd name="T90" fmla="*/ 341 w 1321"/>
                <a:gd name="T91" fmla="*/ 14 h 712"/>
                <a:gd name="T92" fmla="*/ 370 w 1321"/>
                <a:gd name="T93" fmla="*/ 24 h 712"/>
                <a:gd name="T94" fmla="*/ 396 w 1321"/>
                <a:gd name="T95" fmla="*/ 36 h 712"/>
                <a:gd name="T96" fmla="*/ 420 w 1321"/>
                <a:gd name="T97" fmla="*/ 51 h 712"/>
                <a:gd name="T98" fmla="*/ 442 w 1321"/>
                <a:gd name="T99" fmla="*/ 68 h 712"/>
                <a:gd name="T100" fmla="*/ 460 w 1321"/>
                <a:gd name="T101" fmla="*/ 86 h 712"/>
                <a:gd name="T102" fmla="*/ 476 w 1321"/>
                <a:gd name="T103" fmla="*/ 106 h 712"/>
                <a:gd name="T104" fmla="*/ 476 w 1321"/>
                <a:gd name="T105" fmla="*/ 10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69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10347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7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3431" name="Line 39"/>
          <p:cNvSpPr>
            <a:spLocks noChangeShapeType="1"/>
          </p:cNvSpPr>
          <p:nvPr/>
        </p:nvSpPr>
        <p:spPr bwMode="auto">
          <a:xfrm>
            <a:off x="3802063" y="2295525"/>
            <a:ext cx="1152525" cy="56673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Line 40"/>
          <p:cNvSpPr>
            <a:spLocks noChangeShapeType="1"/>
          </p:cNvSpPr>
          <p:nvPr/>
        </p:nvSpPr>
        <p:spPr bwMode="auto">
          <a:xfrm>
            <a:off x="3143250" y="3667125"/>
            <a:ext cx="1563688" cy="158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Line 41"/>
          <p:cNvSpPr>
            <a:spLocks noChangeShapeType="1"/>
          </p:cNvSpPr>
          <p:nvPr/>
        </p:nvSpPr>
        <p:spPr bwMode="auto">
          <a:xfrm flipV="1">
            <a:off x="3771900" y="4619625"/>
            <a:ext cx="1201738" cy="482600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Line 42"/>
          <p:cNvSpPr>
            <a:spLocks noChangeShapeType="1"/>
          </p:cNvSpPr>
          <p:nvPr/>
        </p:nvSpPr>
        <p:spPr bwMode="gray">
          <a:xfrm>
            <a:off x="6203950" y="38385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5" name="AutoShape 43"/>
          <p:cNvSpPr>
            <a:spLocks noChangeArrowheads="1"/>
          </p:cNvSpPr>
          <p:nvPr/>
        </p:nvSpPr>
        <p:spPr bwMode="gray">
          <a:xfrm>
            <a:off x="4853624" y="2074228"/>
            <a:ext cx="3294062" cy="316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6" name="AutoShape 44"/>
          <p:cNvSpPr>
            <a:spLocks noChangeArrowheads="1"/>
          </p:cNvSpPr>
          <p:nvPr/>
        </p:nvSpPr>
        <p:spPr bwMode="gray">
          <a:xfrm>
            <a:off x="5181600" y="2493963"/>
            <a:ext cx="2586038" cy="246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7" name="Oval 45"/>
          <p:cNvSpPr>
            <a:spLocks noChangeArrowheads="1"/>
          </p:cNvSpPr>
          <p:nvPr/>
        </p:nvSpPr>
        <p:spPr bwMode="gray">
          <a:xfrm>
            <a:off x="5427663" y="2461820"/>
            <a:ext cx="2095500" cy="231496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1970088" y="1724025"/>
            <a:ext cx="1443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in here</a:t>
            </a:r>
          </a:p>
        </p:txBody>
      </p:sp>
      <p:sp>
        <p:nvSpPr>
          <p:cNvPr id="127023" name="Text Box 47"/>
          <p:cNvSpPr txBox="1">
            <a:spLocks noChangeArrowheads="1"/>
          </p:cNvSpPr>
          <p:nvPr/>
        </p:nvSpPr>
        <p:spPr bwMode="auto">
          <a:xfrm>
            <a:off x="612929" y="3343275"/>
            <a:ext cx="1107921" cy="62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5400" b="1" dirty="0" smtClean="0">
                <a:solidFill>
                  <a:srgbClr val="C00000"/>
                </a:solidFill>
                <a:ea typeface="宋体" pitchFamily="2" charset="-122"/>
              </a:rPr>
              <a:t>4</a:t>
            </a:r>
            <a:endParaRPr lang="en-US" altLang="zh-CN" sz="54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27024" name="Text Box 48"/>
          <p:cNvSpPr txBox="1">
            <a:spLocks noChangeArrowheads="1"/>
          </p:cNvSpPr>
          <p:nvPr/>
        </p:nvSpPr>
        <p:spPr bwMode="auto">
          <a:xfrm>
            <a:off x="1919288" y="5205413"/>
            <a:ext cx="1443037" cy="6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6000" b="1" dirty="0" smtClean="0">
                <a:solidFill>
                  <a:srgbClr val="C00000"/>
                </a:solidFill>
                <a:ea typeface="宋体" pitchFamily="2" charset="-122"/>
              </a:rPr>
              <a:t>6</a:t>
            </a:r>
            <a:endParaRPr lang="en-US" altLang="zh-CN" sz="60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03441" name="WordArt 49"/>
          <p:cNvSpPr>
            <a:spLocks noChangeArrowheads="1" noChangeShapeType="1" noTextEdit="1"/>
          </p:cNvSpPr>
          <p:nvPr/>
        </p:nvSpPr>
        <p:spPr bwMode="gray">
          <a:xfrm>
            <a:off x="5427664" y="2516705"/>
            <a:ext cx="2197100" cy="171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zh-CN" altLang="en-US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KaiTi" pitchFamily="49" charset="-122"/>
                <a:ea typeface="KaiTi" pitchFamily="49" charset="-122"/>
                <a:cs typeface="Arial"/>
              </a:rPr>
              <a:t>七</a:t>
            </a:r>
            <a:endParaRPr lang="en-GB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A2068"/>
                  </a:gs>
                  <a:gs pos="100000">
                    <a:srgbClr val="2F7ADF"/>
                  </a:gs>
                </a:gsLst>
                <a:lin ang="5400000" scaled="1"/>
              </a:gradFill>
              <a:latin typeface="KaiTi" pitchFamily="49" charset="-122"/>
              <a:ea typeface="KaiTi" pitchFamily="49" charset="-122"/>
              <a:cs typeface="Arial"/>
            </a:endParaRPr>
          </a:p>
        </p:txBody>
      </p:sp>
      <p:grpSp>
        <p:nvGrpSpPr>
          <p:cNvPr id="103442" name="Group 50"/>
          <p:cNvGrpSpPr>
            <a:grpSpLocks/>
          </p:cNvGrpSpPr>
          <p:nvPr/>
        </p:nvGrpSpPr>
        <p:grpSpPr bwMode="auto">
          <a:xfrm>
            <a:off x="1653357" y="1052736"/>
            <a:ext cx="1862956" cy="1798414"/>
            <a:chOff x="1175" y="756"/>
            <a:chExt cx="1040" cy="1040"/>
          </a:xfrm>
        </p:grpSpPr>
        <p:sp>
          <p:nvSpPr>
            <p:cNvPr id="103443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4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45" name="Picture 53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49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357 w 1321"/>
                <a:gd name="T1" fmla="*/ 74 h 712"/>
                <a:gd name="T2" fmla="*/ 361 w 1321"/>
                <a:gd name="T3" fmla="*/ 81 h 712"/>
                <a:gd name="T4" fmla="*/ 363 w 1321"/>
                <a:gd name="T5" fmla="*/ 88 h 712"/>
                <a:gd name="T6" fmla="*/ 361 w 1321"/>
                <a:gd name="T7" fmla="*/ 95 h 712"/>
                <a:gd name="T8" fmla="*/ 356 w 1321"/>
                <a:gd name="T9" fmla="*/ 101 h 712"/>
                <a:gd name="T10" fmla="*/ 349 w 1321"/>
                <a:gd name="T11" fmla="*/ 106 h 712"/>
                <a:gd name="T12" fmla="*/ 340 w 1321"/>
                <a:gd name="T13" fmla="*/ 111 h 712"/>
                <a:gd name="T14" fmla="*/ 328 w 1321"/>
                <a:gd name="T15" fmla="*/ 115 h 712"/>
                <a:gd name="T16" fmla="*/ 315 w 1321"/>
                <a:gd name="T17" fmla="*/ 119 h 712"/>
                <a:gd name="T18" fmla="*/ 300 w 1321"/>
                <a:gd name="T19" fmla="*/ 123 h 712"/>
                <a:gd name="T20" fmla="*/ 283 w 1321"/>
                <a:gd name="T21" fmla="*/ 126 h 712"/>
                <a:gd name="T22" fmla="*/ 266 w 1321"/>
                <a:gd name="T23" fmla="*/ 127 h 712"/>
                <a:gd name="T24" fmla="*/ 246 w 1321"/>
                <a:gd name="T25" fmla="*/ 129 h 712"/>
                <a:gd name="T26" fmla="*/ 226 w 1321"/>
                <a:gd name="T27" fmla="*/ 130 h 712"/>
                <a:gd name="T28" fmla="*/ 218 w 1321"/>
                <a:gd name="T29" fmla="*/ 131 h 712"/>
                <a:gd name="T30" fmla="*/ 130 w 1321"/>
                <a:gd name="T31" fmla="*/ 131 h 712"/>
                <a:gd name="T32" fmla="*/ 129 w 1321"/>
                <a:gd name="T33" fmla="*/ 131 h 712"/>
                <a:gd name="T34" fmla="*/ 112 w 1321"/>
                <a:gd name="T35" fmla="*/ 130 h 712"/>
                <a:gd name="T36" fmla="*/ 95 w 1321"/>
                <a:gd name="T37" fmla="*/ 129 h 712"/>
                <a:gd name="T38" fmla="*/ 80 w 1321"/>
                <a:gd name="T39" fmla="*/ 128 h 712"/>
                <a:gd name="T40" fmla="*/ 64 w 1321"/>
                <a:gd name="T41" fmla="*/ 126 h 712"/>
                <a:gd name="T42" fmla="*/ 51 w 1321"/>
                <a:gd name="T43" fmla="*/ 124 h 712"/>
                <a:gd name="T44" fmla="*/ 39 w 1321"/>
                <a:gd name="T45" fmla="*/ 122 h 712"/>
                <a:gd name="T46" fmla="*/ 28 w 1321"/>
                <a:gd name="T47" fmla="*/ 119 h 712"/>
                <a:gd name="T48" fmla="*/ 18 w 1321"/>
                <a:gd name="T49" fmla="*/ 116 h 712"/>
                <a:gd name="T50" fmla="*/ 10 w 1321"/>
                <a:gd name="T51" fmla="*/ 111 h 712"/>
                <a:gd name="T52" fmla="*/ 5 w 1321"/>
                <a:gd name="T53" fmla="*/ 107 h 712"/>
                <a:gd name="T54" fmla="*/ 2 w 1321"/>
                <a:gd name="T55" fmla="*/ 102 h 712"/>
                <a:gd name="T56" fmla="*/ 0 w 1321"/>
                <a:gd name="T57" fmla="*/ 96 h 712"/>
                <a:gd name="T58" fmla="*/ 0 w 1321"/>
                <a:gd name="T59" fmla="*/ 96 h 712"/>
                <a:gd name="T60" fmla="*/ 1 w 1321"/>
                <a:gd name="T61" fmla="*/ 90 h 712"/>
                <a:gd name="T62" fmla="*/ 4 w 1321"/>
                <a:gd name="T63" fmla="*/ 82 h 712"/>
                <a:gd name="T64" fmla="*/ 14 w 1321"/>
                <a:gd name="T65" fmla="*/ 68 h 712"/>
                <a:gd name="T66" fmla="*/ 26 w 1321"/>
                <a:gd name="T67" fmla="*/ 55 h 712"/>
                <a:gd name="T68" fmla="*/ 40 w 1321"/>
                <a:gd name="T69" fmla="*/ 43 h 712"/>
                <a:gd name="T70" fmla="*/ 56 w 1321"/>
                <a:gd name="T71" fmla="*/ 32 h 712"/>
                <a:gd name="T72" fmla="*/ 74 w 1321"/>
                <a:gd name="T73" fmla="*/ 23 h 712"/>
                <a:gd name="T74" fmla="*/ 94 w 1321"/>
                <a:gd name="T75" fmla="*/ 15 h 712"/>
                <a:gd name="T76" fmla="*/ 114 w 1321"/>
                <a:gd name="T77" fmla="*/ 9 h 712"/>
                <a:gd name="T78" fmla="*/ 136 w 1321"/>
                <a:gd name="T79" fmla="*/ 4 h 712"/>
                <a:gd name="T80" fmla="*/ 159 w 1321"/>
                <a:gd name="T81" fmla="*/ 1 h 712"/>
                <a:gd name="T82" fmla="*/ 183 w 1321"/>
                <a:gd name="T83" fmla="*/ 0 h 712"/>
                <a:gd name="T84" fmla="*/ 183 w 1321"/>
                <a:gd name="T85" fmla="*/ 0 h 712"/>
                <a:gd name="T86" fmla="*/ 208 w 1321"/>
                <a:gd name="T87" fmla="*/ 1 h 712"/>
                <a:gd name="T88" fmla="*/ 233 w 1321"/>
                <a:gd name="T89" fmla="*/ 4 h 712"/>
                <a:gd name="T90" fmla="*/ 256 w 1321"/>
                <a:gd name="T91" fmla="*/ 10 h 712"/>
                <a:gd name="T92" fmla="*/ 277 w 1321"/>
                <a:gd name="T93" fmla="*/ 17 h 712"/>
                <a:gd name="T94" fmla="*/ 297 w 1321"/>
                <a:gd name="T95" fmla="*/ 25 h 712"/>
                <a:gd name="T96" fmla="*/ 315 w 1321"/>
                <a:gd name="T97" fmla="*/ 36 h 712"/>
                <a:gd name="T98" fmla="*/ 332 w 1321"/>
                <a:gd name="T99" fmla="*/ 47 h 712"/>
                <a:gd name="T100" fmla="*/ 345 w 1321"/>
                <a:gd name="T101" fmla="*/ 60 h 712"/>
                <a:gd name="T102" fmla="*/ 357 w 1321"/>
                <a:gd name="T103" fmla="*/ 74 h 712"/>
                <a:gd name="T104" fmla="*/ 357 w 1321"/>
                <a:gd name="T105" fmla="*/ 7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032" name="Text Box 56"/>
            <p:cNvSpPr txBox="1">
              <a:spLocks noChangeArrowheads="1"/>
            </p:cNvSpPr>
            <p:nvPr/>
          </p:nvSpPr>
          <p:spPr bwMode="auto">
            <a:xfrm>
              <a:off x="1241" y="1086"/>
              <a:ext cx="90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US" altLang="zh-CN" sz="6000" b="1" dirty="0" smtClean="0">
                  <a:solidFill>
                    <a:srgbClr val="C00000"/>
                  </a:solidFill>
                  <a:ea typeface="宋体" pitchFamily="2" charset="-122"/>
                </a:rPr>
                <a:t>7</a:t>
              </a:r>
              <a:endParaRPr lang="en-US" altLang="zh-CN" sz="6000" b="1" dirty="0">
                <a:solidFill>
                  <a:srgbClr val="C00000"/>
                </a:solidFill>
                <a:ea typeface="宋体" pitchFamily="2" charset="-122"/>
              </a:endParaRPr>
            </a:p>
          </p:txBody>
        </p:sp>
        <p:grpSp>
          <p:nvGrpSpPr>
            <p:cNvPr id="103451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10345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5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5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8" name="Group 5"/>
          <p:cNvGrpSpPr>
            <a:grpSpLocks/>
          </p:cNvGrpSpPr>
          <p:nvPr/>
        </p:nvGrpSpPr>
        <p:grpSpPr bwMode="auto">
          <a:xfrm>
            <a:off x="1779619" y="4680148"/>
            <a:ext cx="1838846" cy="1819994"/>
            <a:chOff x="1488" y="3122"/>
            <a:chExt cx="1235" cy="1198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1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75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1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3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7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0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85" name="Group 5"/>
          <p:cNvGrpSpPr>
            <a:grpSpLocks/>
          </p:cNvGrpSpPr>
          <p:nvPr/>
        </p:nvGrpSpPr>
        <p:grpSpPr bwMode="auto">
          <a:xfrm>
            <a:off x="209699" y="2800350"/>
            <a:ext cx="1838846" cy="1819994"/>
            <a:chOff x="1488" y="3122"/>
            <a:chExt cx="1235" cy="1198"/>
          </a:xfrm>
        </p:grpSpPr>
        <p:sp>
          <p:nvSpPr>
            <p:cNvPr id="86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8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1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92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8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3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4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405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8413" y="163910"/>
            <a:ext cx="7381630" cy="10515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What number is 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this?</a:t>
            </a:r>
            <a:r>
              <a:rPr lang="zh-CN" altLang="en-US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1-10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endParaRPr lang="en-US" altLang="zh-CN" sz="2800" dirty="0" smtClean="0">
              <a:ea typeface="宋体" charset="-122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gray">
          <a:xfrm rot="16200000">
            <a:off x="1162844" y="1808956"/>
            <a:ext cx="3792538" cy="3730625"/>
          </a:xfrm>
          <a:custGeom>
            <a:avLst/>
            <a:gdLst>
              <a:gd name="G0" fmla="+- 7925 0 0"/>
              <a:gd name="G1" fmla="+- -11796007 0 0"/>
              <a:gd name="G2" fmla="+- 0 0 -11796007"/>
              <a:gd name="T0" fmla="*/ 0 256 1"/>
              <a:gd name="T1" fmla="*/ 180 256 1"/>
              <a:gd name="G3" fmla="+- -11796007 T0 T1"/>
              <a:gd name="T2" fmla="*/ 0 256 1"/>
              <a:gd name="T3" fmla="*/ 90 256 1"/>
              <a:gd name="G4" fmla="+- -11796007 T2 T3"/>
              <a:gd name="G5" fmla="*/ G4 2 1"/>
              <a:gd name="T4" fmla="*/ 90 256 1"/>
              <a:gd name="T5" fmla="*/ 0 256 1"/>
              <a:gd name="G6" fmla="+- -11796007 T4 T5"/>
              <a:gd name="G7" fmla="*/ G6 2 1"/>
              <a:gd name="G8" fmla="abs -1179600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25"/>
              <a:gd name="G18" fmla="*/ 7925 1 2"/>
              <a:gd name="G19" fmla="+- G18 5400 0"/>
              <a:gd name="G20" fmla="cos G19 -11796007"/>
              <a:gd name="G21" fmla="sin G19 -11796007"/>
              <a:gd name="G22" fmla="+- G20 10800 0"/>
              <a:gd name="G23" fmla="+- G21 10800 0"/>
              <a:gd name="G24" fmla="+- 10800 0 G20"/>
              <a:gd name="G25" fmla="+- 7925 10800 0"/>
              <a:gd name="G26" fmla="?: G9 G17 G25"/>
              <a:gd name="G27" fmla="?: G9 0 21600"/>
              <a:gd name="G28" fmla="cos 10800 -11796007"/>
              <a:gd name="G29" fmla="sin 10800 -11796007"/>
              <a:gd name="G30" fmla="sin 7925 -11796007"/>
              <a:gd name="G31" fmla="+- G28 10800 0"/>
              <a:gd name="G32" fmla="+- G29 10800 0"/>
              <a:gd name="G33" fmla="+- G30 10800 0"/>
              <a:gd name="G34" fmla="?: G4 0 G31"/>
              <a:gd name="G35" fmla="?: -11796007 G34 0"/>
              <a:gd name="G36" fmla="?: G6 G35 G31"/>
              <a:gd name="G37" fmla="+- 21600 0 G36"/>
              <a:gd name="G38" fmla="?: G4 0 G33"/>
              <a:gd name="G39" fmla="?: -1179600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37 w 21600"/>
              <a:gd name="T15" fmla="*/ 10798 h 21600"/>
              <a:gd name="T16" fmla="*/ 10800 w 21600"/>
              <a:gd name="T17" fmla="*/ 2875 h 21600"/>
              <a:gd name="T18" fmla="*/ 20163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CBD852">
                  <a:gamma/>
                  <a:tint val="39216"/>
                  <a:invGamma/>
                </a:srgbClr>
              </a:gs>
              <a:gs pos="100000">
                <a:srgbClr val="CBD852"/>
              </a:gs>
            </a:gsLst>
            <a:lin ang="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 rot="-5400000">
            <a:off x="1102518" y="2237582"/>
            <a:ext cx="3281363" cy="2990850"/>
          </a:xfrm>
          <a:custGeom>
            <a:avLst/>
            <a:gdLst>
              <a:gd name="T0" fmla="*/ 2147483647 w 21600"/>
              <a:gd name="T1" fmla="*/ 0 h 21600"/>
              <a:gd name="T2" fmla="*/ 206147849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2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1797050" y="4705350"/>
            <a:ext cx="1838846" cy="1819994"/>
            <a:chOff x="1488" y="3122"/>
            <a:chExt cx="1235" cy="1198"/>
          </a:xfrm>
        </p:grpSpPr>
        <p:sp>
          <p:nvSpPr>
            <p:cNvPr id="103480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82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86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87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3488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94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5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6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7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89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90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1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2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3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3430" name="Group 22"/>
          <p:cNvGrpSpPr>
            <a:grpSpLocks/>
          </p:cNvGrpSpPr>
          <p:nvPr/>
        </p:nvGrpSpPr>
        <p:grpSpPr bwMode="auto">
          <a:xfrm>
            <a:off x="188913" y="2800350"/>
            <a:ext cx="1915196" cy="1905000"/>
            <a:chOff x="432" y="1872"/>
            <a:chExt cx="1200" cy="1248"/>
          </a:xfrm>
        </p:grpSpPr>
        <p:sp>
          <p:nvSpPr>
            <p:cNvPr id="103462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3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64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68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476 w 1321"/>
                <a:gd name="T1" fmla="*/ 106 h 712"/>
                <a:gd name="T2" fmla="*/ 482 w 1321"/>
                <a:gd name="T3" fmla="*/ 117 h 712"/>
                <a:gd name="T4" fmla="*/ 483 w 1321"/>
                <a:gd name="T5" fmla="*/ 127 h 712"/>
                <a:gd name="T6" fmla="*/ 481 w 1321"/>
                <a:gd name="T7" fmla="*/ 136 h 712"/>
                <a:gd name="T8" fmla="*/ 475 w 1321"/>
                <a:gd name="T9" fmla="*/ 145 h 712"/>
                <a:gd name="T10" fmla="*/ 465 w 1321"/>
                <a:gd name="T11" fmla="*/ 153 h 712"/>
                <a:gd name="T12" fmla="*/ 453 w 1321"/>
                <a:gd name="T13" fmla="*/ 159 h 712"/>
                <a:gd name="T14" fmla="*/ 437 w 1321"/>
                <a:gd name="T15" fmla="*/ 166 h 712"/>
                <a:gd name="T16" fmla="*/ 420 w 1321"/>
                <a:gd name="T17" fmla="*/ 172 h 712"/>
                <a:gd name="T18" fmla="*/ 399 w 1321"/>
                <a:gd name="T19" fmla="*/ 176 h 712"/>
                <a:gd name="T20" fmla="*/ 377 w 1321"/>
                <a:gd name="T21" fmla="*/ 180 h 712"/>
                <a:gd name="T22" fmla="*/ 354 w 1321"/>
                <a:gd name="T23" fmla="*/ 184 h 712"/>
                <a:gd name="T24" fmla="*/ 328 w 1321"/>
                <a:gd name="T25" fmla="*/ 186 h 712"/>
                <a:gd name="T26" fmla="*/ 301 w 1321"/>
                <a:gd name="T27" fmla="*/ 188 h 712"/>
                <a:gd name="T28" fmla="*/ 291 w 1321"/>
                <a:gd name="T29" fmla="*/ 188 h 712"/>
                <a:gd name="T30" fmla="*/ 174 w 1321"/>
                <a:gd name="T31" fmla="*/ 188 h 712"/>
                <a:gd name="T32" fmla="*/ 172 w 1321"/>
                <a:gd name="T33" fmla="*/ 188 h 712"/>
                <a:gd name="T34" fmla="*/ 149 w 1321"/>
                <a:gd name="T35" fmla="*/ 187 h 712"/>
                <a:gd name="T36" fmla="*/ 127 w 1321"/>
                <a:gd name="T37" fmla="*/ 186 h 712"/>
                <a:gd name="T38" fmla="*/ 106 w 1321"/>
                <a:gd name="T39" fmla="*/ 184 h 712"/>
                <a:gd name="T40" fmla="*/ 86 w 1321"/>
                <a:gd name="T41" fmla="*/ 182 h 712"/>
                <a:gd name="T42" fmla="*/ 68 w 1321"/>
                <a:gd name="T43" fmla="*/ 179 h 712"/>
                <a:gd name="T44" fmla="*/ 51 w 1321"/>
                <a:gd name="T45" fmla="*/ 175 h 712"/>
                <a:gd name="T46" fmla="*/ 38 w 1321"/>
                <a:gd name="T47" fmla="*/ 171 h 712"/>
                <a:gd name="T48" fmla="*/ 25 w 1321"/>
                <a:gd name="T49" fmla="*/ 167 h 712"/>
                <a:gd name="T50" fmla="*/ 15 w 1321"/>
                <a:gd name="T51" fmla="*/ 161 h 712"/>
                <a:gd name="T52" fmla="*/ 7 w 1321"/>
                <a:gd name="T53" fmla="*/ 154 h 712"/>
                <a:gd name="T54" fmla="*/ 2 w 1321"/>
                <a:gd name="T55" fmla="*/ 147 h 712"/>
                <a:gd name="T56" fmla="*/ 0 w 1321"/>
                <a:gd name="T57" fmla="*/ 138 h 712"/>
                <a:gd name="T58" fmla="*/ 0 w 1321"/>
                <a:gd name="T59" fmla="*/ 137 h 712"/>
                <a:gd name="T60" fmla="*/ 1 w 1321"/>
                <a:gd name="T61" fmla="*/ 129 h 712"/>
                <a:gd name="T62" fmla="*/ 6 w 1321"/>
                <a:gd name="T63" fmla="*/ 118 h 712"/>
                <a:gd name="T64" fmla="*/ 19 w 1321"/>
                <a:gd name="T65" fmla="*/ 98 h 712"/>
                <a:gd name="T66" fmla="*/ 34 w 1321"/>
                <a:gd name="T67" fmla="*/ 79 h 712"/>
                <a:gd name="T68" fmla="*/ 54 w 1321"/>
                <a:gd name="T69" fmla="*/ 62 h 712"/>
                <a:gd name="T70" fmla="*/ 74 w 1321"/>
                <a:gd name="T71" fmla="*/ 46 h 712"/>
                <a:gd name="T72" fmla="*/ 99 w 1321"/>
                <a:gd name="T73" fmla="*/ 33 h 712"/>
                <a:gd name="T74" fmla="*/ 125 w 1321"/>
                <a:gd name="T75" fmla="*/ 22 h 712"/>
                <a:gd name="T76" fmla="*/ 152 w 1321"/>
                <a:gd name="T77" fmla="*/ 12 h 712"/>
                <a:gd name="T78" fmla="*/ 182 w 1321"/>
                <a:gd name="T79" fmla="*/ 6 h 712"/>
                <a:gd name="T80" fmla="*/ 212 w 1321"/>
                <a:gd name="T81" fmla="*/ 2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2 h 712"/>
                <a:gd name="T88" fmla="*/ 310 w 1321"/>
                <a:gd name="T89" fmla="*/ 6 h 712"/>
                <a:gd name="T90" fmla="*/ 341 w 1321"/>
                <a:gd name="T91" fmla="*/ 14 h 712"/>
                <a:gd name="T92" fmla="*/ 370 w 1321"/>
                <a:gd name="T93" fmla="*/ 24 h 712"/>
                <a:gd name="T94" fmla="*/ 396 w 1321"/>
                <a:gd name="T95" fmla="*/ 36 h 712"/>
                <a:gd name="T96" fmla="*/ 420 w 1321"/>
                <a:gd name="T97" fmla="*/ 51 h 712"/>
                <a:gd name="T98" fmla="*/ 442 w 1321"/>
                <a:gd name="T99" fmla="*/ 68 h 712"/>
                <a:gd name="T100" fmla="*/ 460 w 1321"/>
                <a:gd name="T101" fmla="*/ 86 h 712"/>
                <a:gd name="T102" fmla="*/ 476 w 1321"/>
                <a:gd name="T103" fmla="*/ 106 h 712"/>
                <a:gd name="T104" fmla="*/ 476 w 1321"/>
                <a:gd name="T105" fmla="*/ 10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69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10347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7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3431" name="Line 39"/>
          <p:cNvSpPr>
            <a:spLocks noChangeShapeType="1"/>
          </p:cNvSpPr>
          <p:nvPr/>
        </p:nvSpPr>
        <p:spPr bwMode="auto">
          <a:xfrm>
            <a:off x="3802063" y="2295525"/>
            <a:ext cx="1152525" cy="56673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Line 40"/>
          <p:cNvSpPr>
            <a:spLocks noChangeShapeType="1"/>
          </p:cNvSpPr>
          <p:nvPr/>
        </p:nvSpPr>
        <p:spPr bwMode="auto">
          <a:xfrm>
            <a:off x="3143250" y="3667125"/>
            <a:ext cx="1563688" cy="158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Line 41"/>
          <p:cNvSpPr>
            <a:spLocks noChangeShapeType="1"/>
          </p:cNvSpPr>
          <p:nvPr/>
        </p:nvSpPr>
        <p:spPr bwMode="auto">
          <a:xfrm flipV="1">
            <a:off x="3771900" y="4619625"/>
            <a:ext cx="1201738" cy="482600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Line 42"/>
          <p:cNvSpPr>
            <a:spLocks noChangeShapeType="1"/>
          </p:cNvSpPr>
          <p:nvPr/>
        </p:nvSpPr>
        <p:spPr bwMode="gray">
          <a:xfrm>
            <a:off x="6203950" y="38385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5" name="AutoShape 43"/>
          <p:cNvSpPr>
            <a:spLocks noChangeArrowheads="1"/>
          </p:cNvSpPr>
          <p:nvPr/>
        </p:nvSpPr>
        <p:spPr bwMode="gray">
          <a:xfrm>
            <a:off x="4853624" y="2074228"/>
            <a:ext cx="3294062" cy="316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6" name="AutoShape 44"/>
          <p:cNvSpPr>
            <a:spLocks noChangeArrowheads="1"/>
          </p:cNvSpPr>
          <p:nvPr/>
        </p:nvSpPr>
        <p:spPr bwMode="gray">
          <a:xfrm>
            <a:off x="5181600" y="2493963"/>
            <a:ext cx="2586038" cy="246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7" name="Oval 45"/>
          <p:cNvSpPr>
            <a:spLocks noChangeArrowheads="1"/>
          </p:cNvSpPr>
          <p:nvPr/>
        </p:nvSpPr>
        <p:spPr bwMode="gray">
          <a:xfrm>
            <a:off x="5427663" y="2461820"/>
            <a:ext cx="2095500" cy="231496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1970088" y="1724025"/>
            <a:ext cx="1443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in here</a:t>
            </a:r>
          </a:p>
        </p:txBody>
      </p:sp>
      <p:sp>
        <p:nvSpPr>
          <p:cNvPr id="127023" name="Text Box 47"/>
          <p:cNvSpPr txBox="1">
            <a:spLocks noChangeArrowheads="1"/>
          </p:cNvSpPr>
          <p:nvPr/>
        </p:nvSpPr>
        <p:spPr bwMode="auto">
          <a:xfrm>
            <a:off x="612929" y="3343275"/>
            <a:ext cx="1107921" cy="62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5400" b="1" dirty="0" smtClean="0">
                <a:solidFill>
                  <a:srgbClr val="C00000"/>
                </a:solidFill>
                <a:ea typeface="宋体" pitchFamily="2" charset="-122"/>
              </a:rPr>
              <a:t>2</a:t>
            </a:r>
            <a:endParaRPr lang="en-US" altLang="zh-CN" sz="54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27024" name="Text Box 48"/>
          <p:cNvSpPr txBox="1">
            <a:spLocks noChangeArrowheads="1"/>
          </p:cNvSpPr>
          <p:nvPr/>
        </p:nvSpPr>
        <p:spPr bwMode="auto">
          <a:xfrm>
            <a:off x="1919288" y="5205413"/>
            <a:ext cx="1443037" cy="6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6000" b="1" dirty="0" smtClean="0">
                <a:solidFill>
                  <a:srgbClr val="C00000"/>
                </a:solidFill>
                <a:ea typeface="宋体" pitchFamily="2" charset="-122"/>
              </a:rPr>
              <a:t>8</a:t>
            </a:r>
            <a:endParaRPr lang="en-US" altLang="zh-CN" sz="60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03441" name="WordArt 49"/>
          <p:cNvSpPr>
            <a:spLocks noChangeArrowheads="1" noChangeShapeType="1" noTextEdit="1"/>
          </p:cNvSpPr>
          <p:nvPr/>
        </p:nvSpPr>
        <p:spPr bwMode="gray">
          <a:xfrm>
            <a:off x="5427664" y="2516705"/>
            <a:ext cx="2197100" cy="171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zh-CN" altLang="en-US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KaiTi" pitchFamily="49" charset="-122"/>
                <a:ea typeface="KaiTi" pitchFamily="49" charset="-122"/>
                <a:cs typeface="Arial"/>
              </a:rPr>
              <a:t>二</a:t>
            </a:r>
            <a:endParaRPr lang="en-GB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A2068"/>
                  </a:gs>
                  <a:gs pos="100000">
                    <a:srgbClr val="2F7ADF"/>
                  </a:gs>
                </a:gsLst>
                <a:lin ang="5400000" scaled="1"/>
              </a:gradFill>
              <a:latin typeface="KaiTi" pitchFamily="49" charset="-122"/>
              <a:ea typeface="KaiTi" pitchFamily="49" charset="-122"/>
              <a:cs typeface="Arial"/>
            </a:endParaRPr>
          </a:p>
        </p:txBody>
      </p:sp>
      <p:grpSp>
        <p:nvGrpSpPr>
          <p:cNvPr id="103442" name="Group 50"/>
          <p:cNvGrpSpPr>
            <a:grpSpLocks/>
          </p:cNvGrpSpPr>
          <p:nvPr/>
        </p:nvGrpSpPr>
        <p:grpSpPr bwMode="auto">
          <a:xfrm>
            <a:off x="1653357" y="1052736"/>
            <a:ext cx="1862956" cy="1798414"/>
            <a:chOff x="1175" y="756"/>
            <a:chExt cx="1040" cy="1040"/>
          </a:xfrm>
        </p:grpSpPr>
        <p:sp>
          <p:nvSpPr>
            <p:cNvPr id="103443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4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45" name="Picture 53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49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357 w 1321"/>
                <a:gd name="T1" fmla="*/ 74 h 712"/>
                <a:gd name="T2" fmla="*/ 361 w 1321"/>
                <a:gd name="T3" fmla="*/ 81 h 712"/>
                <a:gd name="T4" fmla="*/ 363 w 1321"/>
                <a:gd name="T5" fmla="*/ 88 h 712"/>
                <a:gd name="T6" fmla="*/ 361 w 1321"/>
                <a:gd name="T7" fmla="*/ 95 h 712"/>
                <a:gd name="T8" fmla="*/ 356 w 1321"/>
                <a:gd name="T9" fmla="*/ 101 h 712"/>
                <a:gd name="T10" fmla="*/ 349 w 1321"/>
                <a:gd name="T11" fmla="*/ 106 h 712"/>
                <a:gd name="T12" fmla="*/ 340 w 1321"/>
                <a:gd name="T13" fmla="*/ 111 h 712"/>
                <a:gd name="T14" fmla="*/ 328 w 1321"/>
                <a:gd name="T15" fmla="*/ 115 h 712"/>
                <a:gd name="T16" fmla="*/ 315 w 1321"/>
                <a:gd name="T17" fmla="*/ 119 h 712"/>
                <a:gd name="T18" fmla="*/ 300 w 1321"/>
                <a:gd name="T19" fmla="*/ 123 h 712"/>
                <a:gd name="T20" fmla="*/ 283 w 1321"/>
                <a:gd name="T21" fmla="*/ 126 h 712"/>
                <a:gd name="T22" fmla="*/ 266 w 1321"/>
                <a:gd name="T23" fmla="*/ 127 h 712"/>
                <a:gd name="T24" fmla="*/ 246 w 1321"/>
                <a:gd name="T25" fmla="*/ 129 h 712"/>
                <a:gd name="T26" fmla="*/ 226 w 1321"/>
                <a:gd name="T27" fmla="*/ 130 h 712"/>
                <a:gd name="T28" fmla="*/ 218 w 1321"/>
                <a:gd name="T29" fmla="*/ 131 h 712"/>
                <a:gd name="T30" fmla="*/ 130 w 1321"/>
                <a:gd name="T31" fmla="*/ 131 h 712"/>
                <a:gd name="T32" fmla="*/ 129 w 1321"/>
                <a:gd name="T33" fmla="*/ 131 h 712"/>
                <a:gd name="T34" fmla="*/ 112 w 1321"/>
                <a:gd name="T35" fmla="*/ 130 h 712"/>
                <a:gd name="T36" fmla="*/ 95 w 1321"/>
                <a:gd name="T37" fmla="*/ 129 h 712"/>
                <a:gd name="T38" fmla="*/ 80 w 1321"/>
                <a:gd name="T39" fmla="*/ 128 h 712"/>
                <a:gd name="T40" fmla="*/ 64 w 1321"/>
                <a:gd name="T41" fmla="*/ 126 h 712"/>
                <a:gd name="T42" fmla="*/ 51 w 1321"/>
                <a:gd name="T43" fmla="*/ 124 h 712"/>
                <a:gd name="T44" fmla="*/ 39 w 1321"/>
                <a:gd name="T45" fmla="*/ 122 h 712"/>
                <a:gd name="T46" fmla="*/ 28 w 1321"/>
                <a:gd name="T47" fmla="*/ 119 h 712"/>
                <a:gd name="T48" fmla="*/ 18 w 1321"/>
                <a:gd name="T49" fmla="*/ 116 h 712"/>
                <a:gd name="T50" fmla="*/ 10 w 1321"/>
                <a:gd name="T51" fmla="*/ 111 h 712"/>
                <a:gd name="T52" fmla="*/ 5 w 1321"/>
                <a:gd name="T53" fmla="*/ 107 h 712"/>
                <a:gd name="T54" fmla="*/ 2 w 1321"/>
                <a:gd name="T55" fmla="*/ 102 h 712"/>
                <a:gd name="T56" fmla="*/ 0 w 1321"/>
                <a:gd name="T57" fmla="*/ 96 h 712"/>
                <a:gd name="T58" fmla="*/ 0 w 1321"/>
                <a:gd name="T59" fmla="*/ 96 h 712"/>
                <a:gd name="T60" fmla="*/ 1 w 1321"/>
                <a:gd name="T61" fmla="*/ 90 h 712"/>
                <a:gd name="T62" fmla="*/ 4 w 1321"/>
                <a:gd name="T63" fmla="*/ 82 h 712"/>
                <a:gd name="T64" fmla="*/ 14 w 1321"/>
                <a:gd name="T65" fmla="*/ 68 h 712"/>
                <a:gd name="T66" fmla="*/ 26 w 1321"/>
                <a:gd name="T67" fmla="*/ 55 h 712"/>
                <a:gd name="T68" fmla="*/ 40 w 1321"/>
                <a:gd name="T69" fmla="*/ 43 h 712"/>
                <a:gd name="T70" fmla="*/ 56 w 1321"/>
                <a:gd name="T71" fmla="*/ 32 h 712"/>
                <a:gd name="T72" fmla="*/ 74 w 1321"/>
                <a:gd name="T73" fmla="*/ 23 h 712"/>
                <a:gd name="T74" fmla="*/ 94 w 1321"/>
                <a:gd name="T75" fmla="*/ 15 h 712"/>
                <a:gd name="T76" fmla="*/ 114 w 1321"/>
                <a:gd name="T77" fmla="*/ 9 h 712"/>
                <a:gd name="T78" fmla="*/ 136 w 1321"/>
                <a:gd name="T79" fmla="*/ 4 h 712"/>
                <a:gd name="T80" fmla="*/ 159 w 1321"/>
                <a:gd name="T81" fmla="*/ 1 h 712"/>
                <a:gd name="T82" fmla="*/ 183 w 1321"/>
                <a:gd name="T83" fmla="*/ 0 h 712"/>
                <a:gd name="T84" fmla="*/ 183 w 1321"/>
                <a:gd name="T85" fmla="*/ 0 h 712"/>
                <a:gd name="T86" fmla="*/ 208 w 1321"/>
                <a:gd name="T87" fmla="*/ 1 h 712"/>
                <a:gd name="T88" fmla="*/ 233 w 1321"/>
                <a:gd name="T89" fmla="*/ 4 h 712"/>
                <a:gd name="T90" fmla="*/ 256 w 1321"/>
                <a:gd name="T91" fmla="*/ 10 h 712"/>
                <a:gd name="T92" fmla="*/ 277 w 1321"/>
                <a:gd name="T93" fmla="*/ 17 h 712"/>
                <a:gd name="T94" fmla="*/ 297 w 1321"/>
                <a:gd name="T95" fmla="*/ 25 h 712"/>
                <a:gd name="T96" fmla="*/ 315 w 1321"/>
                <a:gd name="T97" fmla="*/ 36 h 712"/>
                <a:gd name="T98" fmla="*/ 332 w 1321"/>
                <a:gd name="T99" fmla="*/ 47 h 712"/>
                <a:gd name="T100" fmla="*/ 345 w 1321"/>
                <a:gd name="T101" fmla="*/ 60 h 712"/>
                <a:gd name="T102" fmla="*/ 357 w 1321"/>
                <a:gd name="T103" fmla="*/ 74 h 712"/>
                <a:gd name="T104" fmla="*/ 357 w 1321"/>
                <a:gd name="T105" fmla="*/ 7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032" name="Text Box 56"/>
            <p:cNvSpPr txBox="1">
              <a:spLocks noChangeArrowheads="1"/>
            </p:cNvSpPr>
            <p:nvPr/>
          </p:nvSpPr>
          <p:spPr bwMode="auto">
            <a:xfrm>
              <a:off x="1241" y="1086"/>
              <a:ext cx="90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US" altLang="zh-CN" sz="6000" b="1" dirty="0" smtClean="0">
                  <a:solidFill>
                    <a:srgbClr val="C00000"/>
                  </a:solidFill>
                  <a:ea typeface="宋体" pitchFamily="2" charset="-122"/>
                </a:rPr>
                <a:t>3</a:t>
              </a:r>
              <a:endParaRPr lang="en-US" altLang="zh-CN" sz="6000" b="1" dirty="0">
                <a:solidFill>
                  <a:srgbClr val="C00000"/>
                </a:solidFill>
                <a:ea typeface="宋体" pitchFamily="2" charset="-122"/>
              </a:endParaRPr>
            </a:p>
          </p:txBody>
        </p:sp>
        <p:grpSp>
          <p:nvGrpSpPr>
            <p:cNvPr id="103451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10345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5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5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8" name="Group 5"/>
          <p:cNvGrpSpPr>
            <a:grpSpLocks/>
          </p:cNvGrpSpPr>
          <p:nvPr/>
        </p:nvGrpSpPr>
        <p:grpSpPr bwMode="auto">
          <a:xfrm>
            <a:off x="1785881" y="4736355"/>
            <a:ext cx="1838846" cy="1819994"/>
            <a:chOff x="1488" y="3122"/>
            <a:chExt cx="1235" cy="1198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1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75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1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3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7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0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85" name="Group 5"/>
          <p:cNvGrpSpPr>
            <a:grpSpLocks/>
          </p:cNvGrpSpPr>
          <p:nvPr/>
        </p:nvGrpSpPr>
        <p:grpSpPr bwMode="auto">
          <a:xfrm>
            <a:off x="1613126" y="1024489"/>
            <a:ext cx="1838846" cy="1819994"/>
            <a:chOff x="1488" y="3122"/>
            <a:chExt cx="1235" cy="1198"/>
          </a:xfrm>
        </p:grpSpPr>
        <p:sp>
          <p:nvSpPr>
            <p:cNvPr id="86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8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gray">
            <a:xfrm>
              <a:off x="1689" y="3236"/>
              <a:ext cx="837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1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92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8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3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4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405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89" y="84220"/>
            <a:ext cx="7437559" cy="1051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Pinyin of this Number</a:t>
            </a:r>
            <a:endParaRPr lang="en-US" altLang="zh-CN" sz="2800" dirty="0" smtClean="0">
              <a:ea typeface="宋体" charset="-122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gray">
          <a:xfrm rot="16200000">
            <a:off x="1162844" y="1808956"/>
            <a:ext cx="3792538" cy="3730625"/>
          </a:xfrm>
          <a:custGeom>
            <a:avLst/>
            <a:gdLst>
              <a:gd name="G0" fmla="+- 7925 0 0"/>
              <a:gd name="G1" fmla="+- -11796007 0 0"/>
              <a:gd name="G2" fmla="+- 0 0 -11796007"/>
              <a:gd name="T0" fmla="*/ 0 256 1"/>
              <a:gd name="T1" fmla="*/ 180 256 1"/>
              <a:gd name="G3" fmla="+- -11796007 T0 T1"/>
              <a:gd name="T2" fmla="*/ 0 256 1"/>
              <a:gd name="T3" fmla="*/ 90 256 1"/>
              <a:gd name="G4" fmla="+- -11796007 T2 T3"/>
              <a:gd name="G5" fmla="*/ G4 2 1"/>
              <a:gd name="T4" fmla="*/ 90 256 1"/>
              <a:gd name="T5" fmla="*/ 0 256 1"/>
              <a:gd name="G6" fmla="+- -11796007 T4 T5"/>
              <a:gd name="G7" fmla="*/ G6 2 1"/>
              <a:gd name="G8" fmla="abs -1179600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25"/>
              <a:gd name="G18" fmla="*/ 7925 1 2"/>
              <a:gd name="G19" fmla="+- G18 5400 0"/>
              <a:gd name="G20" fmla="cos G19 -11796007"/>
              <a:gd name="G21" fmla="sin G19 -11796007"/>
              <a:gd name="G22" fmla="+- G20 10800 0"/>
              <a:gd name="G23" fmla="+- G21 10800 0"/>
              <a:gd name="G24" fmla="+- 10800 0 G20"/>
              <a:gd name="G25" fmla="+- 7925 10800 0"/>
              <a:gd name="G26" fmla="?: G9 G17 G25"/>
              <a:gd name="G27" fmla="?: G9 0 21600"/>
              <a:gd name="G28" fmla="cos 10800 -11796007"/>
              <a:gd name="G29" fmla="sin 10800 -11796007"/>
              <a:gd name="G30" fmla="sin 7925 -11796007"/>
              <a:gd name="G31" fmla="+- G28 10800 0"/>
              <a:gd name="G32" fmla="+- G29 10800 0"/>
              <a:gd name="G33" fmla="+- G30 10800 0"/>
              <a:gd name="G34" fmla="?: G4 0 G31"/>
              <a:gd name="G35" fmla="?: -11796007 G34 0"/>
              <a:gd name="G36" fmla="?: G6 G35 G31"/>
              <a:gd name="G37" fmla="+- 21600 0 G36"/>
              <a:gd name="G38" fmla="?: G4 0 G33"/>
              <a:gd name="G39" fmla="?: -1179600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37 w 21600"/>
              <a:gd name="T15" fmla="*/ 10798 h 21600"/>
              <a:gd name="T16" fmla="*/ 10800 w 21600"/>
              <a:gd name="T17" fmla="*/ 2875 h 21600"/>
              <a:gd name="T18" fmla="*/ 20163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CBD852">
                  <a:gamma/>
                  <a:tint val="39216"/>
                  <a:invGamma/>
                </a:srgbClr>
              </a:gs>
              <a:gs pos="100000">
                <a:srgbClr val="CBD852"/>
              </a:gs>
            </a:gsLst>
            <a:lin ang="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 rot="-5400000">
            <a:off x="1102518" y="2237582"/>
            <a:ext cx="3281363" cy="2990850"/>
          </a:xfrm>
          <a:custGeom>
            <a:avLst/>
            <a:gdLst>
              <a:gd name="T0" fmla="*/ 2147483647 w 21600"/>
              <a:gd name="T1" fmla="*/ 0 h 21600"/>
              <a:gd name="T2" fmla="*/ 206147849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2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2002469" y="4705350"/>
            <a:ext cx="1838846" cy="1819994"/>
            <a:chOff x="1488" y="3122"/>
            <a:chExt cx="1235" cy="1198"/>
          </a:xfrm>
        </p:grpSpPr>
        <p:sp>
          <p:nvSpPr>
            <p:cNvPr id="103480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82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86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87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3488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94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5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6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7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89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90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1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2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3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3430" name="Group 22"/>
          <p:cNvGrpSpPr>
            <a:grpSpLocks/>
          </p:cNvGrpSpPr>
          <p:nvPr/>
        </p:nvGrpSpPr>
        <p:grpSpPr bwMode="auto">
          <a:xfrm>
            <a:off x="188913" y="2800350"/>
            <a:ext cx="1915196" cy="1905000"/>
            <a:chOff x="432" y="1872"/>
            <a:chExt cx="1200" cy="1248"/>
          </a:xfrm>
        </p:grpSpPr>
        <p:sp>
          <p:nvSpPr>
            <p:cNvPr id="103462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3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64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68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476 w 1321"/>
                <a:gd name="T1" fmla="*/ 106 h 712"/>
                <a:gd name="T2" fmla="*/ 482 w 1321"/>
                <a:gd name="T3" fmla="*/ 117 h 712"/>
                <a:gd name="T4" fmla="*/ 483 w 1321"/>
                <a:gd name="T5" fmla="*/ 127 h 712"/>
                <a:gd name="T6" fmla="*/ 481 w 1321"/>
                <a:gd name="T7" fmla="*/ 136 h 712"/>
                <a:gd name="T8" fmla="*/ 475 w 1321"/>
                <a:gd name="T9" fmla="*/ 145 h 712"/>
                <a:gd name="T10" fmla="*/ 465 w 1321"/>
                <a:gd name="T11" fmla="*/ 153 h 712"/>
                <a:gd name="T12" fmla="*/ 453 w 1321"/>
                <a:gd name="T13" fmla="*/ 159 h 712"/>
                <a:gd name="T14" fmla="*/ 437 w 1321"/>
                <a:gd name="T15" fmla="*/ 166 h 712"/>
                <a:gd name="T16" fmla="*/ 420 w 1321"/>
                <a:gd name="T17" fmla="*/ 172 h 712"/>
                <a:gd name="T18" fmla="*/ 399 w 1321"/>
                <a:gd name="T19" fmla="*/ 176 h 712"/>
                <a:gd name="T20" fmla="*/ 377 w 1321"/>
                <a:gd name="T21" fmla="*/ 180 h 712"/>
                <a:gd name="T22" fmla="*/ 354 w 1321"/>
                <a:gd name="T23" fmla="*/ 184 h 712"/>
                <a:gd name="T24" fmla="*/ 328 w 1321"/>
                <a:gd name="T25" fmla="*/ 186 h 712"/>
                <a:gd name="T26" fmla="*/ 301 w 1321"/>
                <a:gd name="T27" fmla="*/ 188 h 712"/>
                <a:gd name="T28" fmla="*/ 291 w 1321"/>
                <a:gd name="T29" fmla="*/ 188 h 712"/>
                <a:gd name="T30" fmla="*/ 174 w 1321"/>
                <a:gd name="T31" fmla="*/ 188 h 712"/>
                <a:gd name="T32" fmla="*/ 172 w 1321"/>
                <a:gd name="T33" fmla="*/ 188 h 712"/>
                <a:gd name="T34" fmla="*/ 149 w 1321"/>
                <a:gd name="T35" fmla="*/ 187 h 712"/>
                <a:gd name="T36" fmla="*/ 127 w 1321"/>
                <a:gd name="T37" fmla="*/ 186 h 712"/>
                <a:gd name="T38" fmla="*/ 106 w 1321"/>
                <a:gd name="T39" fmla="*/ 184 h 712"/>
                <a:gd name="T40" fmla="*/ 86 w 1321"/>
                <a:gd name="T41" fmla="*/ 182 h 712"/>
                <a:gd name="T42" fmla="*/ 68 w 1321"/>
                <a:gd name="T43" fmla="*/ 179 h 712"/>
                <a:gd name="T44" fmla="*/ 51 w 1321"/>
                <a:gd name="T45" fmla="*/ 175 h 712"/>
                <a:gd name="T46" fmla="*/ 38 w 1321"/>
                <a:gd name="T47" fmla="*/ 171 h 712"/>
                <a:gd name="T48" fmla="*/ 25 w 1321"/>
                <a:gd name="T49" fmla="*/ 167 h 712"/>
                <a:gd name="T50" fmla="*/ 15 w 1321"/>
                <a:gd name="T51" fmla="*/ 161 h 712"/>
                <a:gd name="T52" fmla="*/ 7 w 1321"/>
                <a:gd name="T53" fmla="*/ 154 h 712"/>
                <a:gd name="T54" fmla="*/ 2 w 1321"/>
                <a:gd name="T55" fmla="*/ 147 h 712"/>
                <a:gd name="T56" fmla="*/ 0 w 1321"/>
                <a:gd name="T57" fmla="*/ 138 h 712"/>
                <a:gd name="T58" fmla="*/ 0 w 1321"/>
                <a:gd name="T59" fmla="*/ 137 h 712"/>
                <a:gd name="T60" fmla="*/ 1 w 1321"/>
                <a:gd name="T61" fmla="*/ 129 h 712"/>
                <a:gd name="T62" fmla="*/ 6 w 1321"/>
                <a:gd name="T63" fmla="*/ 118 h 712"/>
                <a:gd name="T64" fmla="*/ 19 w 1321"/>
                <a:gd name="T65" fmla="*/ 98 h 712"/>
                <a:gd name="T66" fmla="*/ 34 w 1321"/>
                <a:gd name="T67" fmla="*/ 79 h 712"/>
                <a:gd name="T68" fmla="*/ 54 w 1321"/>
                <a:gd name="T69" fmla="*/ 62 h 712"/>
                <a:gd name="T70" fmla="*/ 74 w 1321"/>
                <a:gd name="T71" fmla="*/ 46 h 712"/>
                <a:gd name="T72" fmla="*/ 99 w 1321"/>
                <a:gd name="T73" fmla="*/ 33 h 712"/>
                <a:gd name="T74" fmla="*/ 125 w 1321"/>
                <a:gd name="T75" fmla="*/ 22 h 712"/>
                <a:gd name="T76" fmla="*/ 152 w 1321"/>
                <a:gd name="T77" fmla="*/ 12 h 712"/>
                <a:gd name="T78" fmla="*/ 182 w 1321"/>
                <a:gd name="T79" fmla="*/ 6 h 712"/>
                <a:gd name="T80" fmla="*/ 212 w 1321"/>
                <a:gd name="T81" fmla="*/ 2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2 h 712"/>
                <a:gd name="T88" fmla="*/ 310 w 1321"/>
                <a:gd name="T89" fmla="*/ 6 h 712"/>
                <a:gd name="T90" fmla="*/ 341 w 1321"/>
                <a:gd name="T91" fmla="*/ 14 h 712"/>
                <a:gd name="T92" fmla="*/ 370 w 1321"/>
                <a:gd name="T93" fmla="*/ 24 h 712"/>
                <a:gd name="T94" fmla="*/ 396 w 1321"/>
                <a:gd name="T95" fmla="*/ 36 h 712"/>
                <a:gd name="T96" fmla="*/ 420 w 1321"/>
                <a:gd name="T97" fmla="*/ 51 h 712"/>
                <a:gd name="T98" fmla="*/ 442 w 1321"/>
                <a:gd name="T99" fmla="*/ 68 h 712"/>
                <a:gd name="T100" fmla="*/ 460 w 1321"/>
                <a:gd name="T101" fmla="*/ 86 h 712"/>
                <a:gd name="T102" fmla="*/ 476 w 1321"/>
                <a:gd name="T103" fmla="*/ 106 h 712"/>
                <a:gd name="T104" fmla="*/ 476 w 1321"/>
                <a:gd name="T105" fmla="*/ 10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69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10347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7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3431" name="Line 39"/>
          <p:cNvSpPr>
            <a:spLocks noChangeShapeType="1"/>
          </p:cNvSpPr>
          <p:nvPr/>
        </p:nvSpPr>
        <p:spPr bwMode="auto">
          <a:xfrm>
            <a:off x="3802063" y="2295525"/>
            <a:ext cx="1152525" cy="56673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Line 40"/>
          <p:cNvSpPr>
            <a:spLocks noChangeShapeType="1"/>
          </p:cNvSpPr>
          <p:nvPr/>
        </p:nvSpPr>
        <p:spPr bwMode="auto">
          <a:xfrm>
            <a:off x="3143250" y="3667125"/>
            <a:ext cx="1563688" cy="158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Line 41"/>
          <p:cNvSpPr>
            <a:spLocks noChangeShapeType="1"/>
          </p:cNvSpPr>
          <p:nvPr/>
        </p:nvSpPr>
        <p:spPr bwMode="auto">
          <a:xfrm flipV="1">
            <a:off x="3771900" y="4619625"/>
            <a:ext cx="1201738" cy="482600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Line 42"/>
          <p:cNvSpPr>
            <a:spLocks noChangeShapeType="1"/>
          </p:cNvSpPr>
          <p:nvPr/>
        </p:nvSpPr>
        <p:spPr bwMode="gray">
          <a:xfrm>
            <a:off x="6203950" y="38385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5" name="AutoShape 43"/>
          <p:cNvSpPr>
            <a:spLocks noChangeArrowheads="1"/>
          </p:cNvSpPr>
          <p:nvPr/>
        </p:nvSpPr>
        <p:spPr bwMode="gray">
          <a:xfrm>
            <a:off x="4853624" y="2074228"/>
            <a:ext cx="3294062" cy="316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6" name="AutoShape 44"/>
          <p:cNvSpPr>
            <a:spLocks noChangeArrowheads="1"/>
          </p:cNvSpPr>
          <p:nvPr/>
        </p:nvSpPr>
        <p:spPr bwMode="gray">
          <a:xfrm>
            <a:off x="5181600" y="2493963"/>
            <a:ext cx="2586038" cy="246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7" name="Oval 45"/>
          <p:cNvSpPr>
            <a:spLocks noChangeArrowheads="1"/>
          </p:cNvSpPr>
          <p:nvPr/>
        </p:nvSpPr>
        <p:spPr bwMode="gray">
          <a:xfrm>
            <a:off x="5427663" y="2461820"/>
            <a:ext cx="2095500" cy="231496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1970088" y="1724025"/>
            <a:ext cx="1443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in here</a:t>
            </a:r>
          </a:p>
        </p:txBody>
      </p:sp>
      <p:sp>
        <p:nvSpPr>
          <p:cNvPr id="103441" name="WordArt 49"/>
          <p:cNvSpPr>
            <a:spLocks noChangeArrowheads="1" noChangeShapeType="1" noTextEdit="1"/>
          </p:cNvSpPr>
          <p:nvPr/>
        </p:nvSpPr>
        <p:spPr bwMode="gray">
          <a:xfrm>
            <a:off x="5427664" y="2516705"/>
            <a:ext cx="2197100" cy="171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zh-CN" altLang="en-US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KaiTi" pitchFamily="49" charset="-122"/>
                <a:ea typeface="KaiTi" pitchFamily="49" charset="-122"/>
                <a:cs typeface="Arial"/>
              </a:rPr>
              <a:t>六</a:t>
            </a:r>
            <a:endParaRPr lang="en-GB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A2068"/>
                  </a:gs>
                  <a:gs pos="100000">
                    <a:srgbClr val="2F7ADF"/>
                  </a:gs>
                </a:gsLst>
                <a:lin ang="5400000" scaled="1"/>
              </a:gradFill>
              <a:latin typeface="KaiTi" pitchFamily="49" charset="-122"/>
              <a:ea typeface="KaiTi" pitchFamily="49" charset="-122"/>
              <a:cs typeface="Arial"/>
            </a:endParaRPr>
          </a:p>
        </p:txBody>
      </p:sp>
      <p:grpSp>
        <p:nvGrpSpPr>
          <p:cNvPr id="103442" name="Group 50"/>
          <p:cNvGrpSpPr>
            <a:grpSpLocks/>
          </p:cNvGrpSpPr>
          <p:nvPr/>
        </p:nvGrpSpPr>
        <p:grpSpPr bwMode="auto">
          <a:xfrm>
            <a:off x="1653357" y="1052736"/>
            <a:ext cx="1862956" cy="1798414"/>
            <a:chOff x="1175" y="756"/>
            <a:chExt cx="1040" cy="1040"/>
          </a:xfrm>
        </p:grpSpPr>
        <p:sp>
          <p:nvSpPr>
            <p:cNvPr id="103443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4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45" name="Picture 53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49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357 w 1321"/>
                <a:gd name="T1" fmla="*/ 74 h 712"/>
                <a:gd name="T2" fmla="*/ 361 w 1321"/>
                <a:gd name="T3" fmla="*/ 81 h 712"/>
                <a:gd name="T4" fmla="*/ 363 w 1321"/>
                <a:gd name="T5" fmla="*/ 88 h 712"/>
                <a:gd name="T6" fmla="*/ 361 w 1321"/>
                <a:gd name="T7" fmla="*/ 95 h 712"/>
                <a:gd name="T8" fmla="*/ 356 w 1321"/>
                <a:gd name="T9" fmla="*/ 101 h 712"/>
                <a:gd name="T10" fmla="*/ 349 w 1321"/>
                <a:gd name="T11" fmla="*/ 106 h 712"/>
                <a:gd name="T12" fmla="*/ 340 w 1321"/>
                <a:gd name="T13" fmla="*/ 111 h 712"/>
                <a:gd name="T14" fmla="*/ 328 w 1321"/>
                <a:gd name="T15" fmla="*/ 115 h 712"/>
                <a:gd name="T16" fmla="*/ 315 w 1321"/>
                <a:gd name="T17" fmla="*/ 119 h 712"/>
                <a:gd name="T18" fmla="*/ 300 w 1321"/>
                <a:gd name="T19" fmla="*/ 123 h 712"/>
                <a:gd name="T20" fmla="*/ 283 w 1321"/>
                <a:gd name="T21" fmla="*/ 126 h 712"/>
                <a:gd name="T22" fmla="*/ 266 w 1321"/>
                <a:gd name="T23" fmla="*/ 127 h 712"/>
                <a:gd name="T24" fmla="*/ 246 w 1321"/>
                <a:gd name="T25" fmla="*/ 129 h 712"/>
                <a:gd name="T26" fmla="*/ 226 w 1321"/>
                <a:gd name="T27" fmla="*/ 130 h 712"/>
                <a:gd name="T28" fmla="*/ 218 w 1321"/>
                <a:gd name="T29" fmla="*/ 131 h 712"/>
                <a:gd name="T30" fmla="*/ 130 w 1321"/>
                <a:gd name="T31" fmla="*/ 131 h 712"/>
                <a:gd name="T32" fmla="*/ 129 w 1321"/>
                <a:gd name="T33" fmla="*/ 131 h 712"/>
                <a:gd name="T34" fmla="*/ 112 w 1321"/>
                <a:gd name="T35" fmla="*/ 130 h 712"/>
                <a:gd name="T36" fmla="*/ 95 w 1321"/>
                <a:gd name="T37" fmla="*/ 129 h 712"/>
                <a:gd name="T38" fmla="*/ 80 w 1321"/>
                <a:gd name="T39" fmla="*/ 128 h 712"/>
                <a:gd name="T40" fmla="*/ 64 w 1321"/>
                <a:gd name="T41" fmla="*/ 126 h 712"/>
                <a:gd name="T42" fmla="*/ 51 w 1321"/>
                <a:gd name="T43" fmla="*/ 124 h 712"/>
                <a:gd name="T44" fmla="*/ 39 w 1321"/>
                <a:gd name="T45" fmla="*/ 122 h 712"/>
                <a:gd name="T46" fmla="*/ 28 w 1321"/>
                <a:gd name="T47" fmla="*/ 119 h 712"/>
                <a:gd name="T48" fmla="*/ 18 w 1321"/>
                <a:gd name="T49" fmla="*/ 116 h 712"/>
                <a:gd name="T50" fmla="*/ 10 w 1321"/>
                <a:gd name="T51" fmla="*/ 111 h 712"/>
                <a:gd name="T52" fmla="*/ 5 w 1321"/>
                <a:gd name="T53" fmla="*/ 107 h 712"/>
                <a:gd name="T54" fmla="*/ 2 w 1321"/>
                <a:gd name="T55" fmla="*/ 102 h 712"/>
                <a:gd name="T56" fmla="*/ 0 w 1321"/>
                <a:gd name="T57" fmla="*/ 96 h 712"/>
                <a:gd name="T58" fmla="*/ 0 w 1321"/>
                <a:gd name="T59" fmla="*/ 96 h 712"/>
                <a:gd name="T60" fmla="*/ 1 w 1321"/>
                <a:gd name="T61" fmla="*/ 90 h 712"/>
                <a:gd name="T62" fmla="*/ 4 w 1321"/>
                <a:gd name="T63" fmla="*/ 82 h 712"/>
                <a:gd name="T64" fmla="*/ 14 w 1321"/>
                <a:gd name="T65" fmla="*/ 68 h 712"/>
                <a:gd name="T66" fmla="*/ 26 w 1321"/>
                <a:gd name="T67" fmla="*/ 55 h 712"/>
                <a:gd name="T68" fmla="*/ 40 w 1321"/>
                <a:gd name="T69" fmla="*/ 43 h 712"/>
                <a:gd name="T70" fmla="*/ 56 w 1321"/>
                <a:gd name="T71" fmla="*/ 32 h 712"/>
                <a:gd name="T72" fmla="*/ 74 w 1321"/>
                <a:gd name="T73" fmla="*/ 23 h 712"/>
                <a:gd name="T74" fmla="*/ 94 w 1321"/>
                <a:gd name="T75" fmla="*/ 15 h 712"/>
                <a:gd name="T76" fmla="*/ 114 w 1321"/>
                <a:gd name="T77" fmla="*/ 9 h 712"/>
                <a:gd name="T78" fmla="*/ 136 w 1321"/>
                <a:gd name="T79" fmla="*/ 4 h 712"/>
                <a:gd name="T80" fmla="*/ 159 w 1321"/>
                <a:gd name="T81" fmla="*/ 1 h 712"/>
                <a:gd name="T82" fmla="*/ 183 w 1321"/>
                <a:gd name="T83" fmla="*/ 0 h 712"/>
                <a:gd name="T84" fmla="*/ 183 w 1321"/>
                <a:gd name="T85" fmla="*/ 0 h 712"/>
                <a:gd name="T86" fmla="*/ 208 w 1321"/>
                <a:gd name="T87" fmla="*/ 1 h 712"/>
                <a:gd name="T88" fmla="*/ 233 w 1321"/>
                <a:gd name="T89" fmla="*/ 4 h 712"/>
                <a:gd name="T90" fmla="*/ 256 w 1321"/>
                <a:gd name="T91" fmla="*/ 10 h 712"/>
                <a:gd name="T92" fmla="*/ 277 w 1321"/>
                <a:gd name="T93" fmla="*/ 17 h 712"/>
                <a:gd name="T94" fmla="*/ 297 w 1321"/>
                <a:gd name="T95" fmla="*/ 25 h 712"/>
                <a:gd name="T96" fmla="*/ 315 w 1321"/>
                <a:gd name="T97" fmla="*/ 36 h 712"/>
                <a:gd name="T98" fmla="*/ 332 w 1321"/>
                <a:gd name="T99" fmla="*/ 47 h 712"/>
                <a:gd name="T100" fmla="*/ 345 w 1321"/>
                <a:gd name="T101" fmla="*/ 60 h 712"/>
                <a:gd name="T102" fmla="*/ 357 w 1321"/>
                <a:gd name="T103" fmla="*/ 74 h 712"/>
                <a:gd name="T104" fmla="*/ 357 w 1321"/>
                <a:gd name="T105" fmla="*/ 7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51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10345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5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5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2136881" y="1385539"/>
            <a:ext cx="1007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/>
              <a:t>Y</a:t>
            </a:r>
            <a:r>
              <a:rPr lang="en-US" altLang="zh-CN" sz="5400" dirty="0"/>
              <a:t>ī</a:t>
            </a:r>
            <a:endParaRPr lang="en-GB" sz="5400" dirty="0"/>
          </a:p>
        </p:txBody>
      </p:sp>
      <p:sp>
        <p:nvSpPr>
          <p:cNvPr id="8" name="Rectangle 7"/>
          <p:cNvSpPr/>
          <p:nvPr/>
        </p:nvSpPr>
        <p:spPr>
          <a:xfrm>
            <a:off x="2363535" y="5112723"/>
            <a:ext cx="10831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/>
              <a:t>li</a:t>
            </a:r>
            <a:r>
              <a:rPr lang="en-US" altLang="zh-CN" sz="6000" dirty="0" smtClean="0"/>
              <a:t>ù</a:t>
            </a:r>
            <a:endParaRPr lang="en-GB" sz="6000" dirty="0"/>
          </a:p>
        </p:txBody>
      </p:sp>
      <p:sp>
        <p:nvSpPr>
          <p:cNvPr id="13" name="Rectangle 12"/>
          <p:cNvSpPr/>
          <p:nvPr/>
        </p:nvSpPr>
        <p:spPr>
          <a:xfrm>
            <a:off x="606545" y="3274282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/>
              <a:t>w</a:t>
            </a:r>
            <a:r>
              <a:rPr lang="en-US" altLang="zh-CN" sz="6000" dirty="0" smtClean="0"/>
              <a:t>ǔ</a:t>
            </a:r>
            <a:endParaRPr lang="en-GB" sz="6000" dirty="0"/>
          </a:p>
        </p:txBody>
      </p:sp>
      <p:grpSp>
        <p:nvGrpSpPr>
          <p:cNvPr id="80" name="Group 5"/>
          <p:cNvGrpSpPr>
            <a:grpSpLocks/>
          </p:cNvGrpSpPr>
          <p:nvPr/>
        </p:nvGrpSpPr>
        <p:grpSpPr bwMode="auto">
          <a:xfrm>
            <a:off x="165062" y="2862263"/>
            <a:ext cx="1838846" cy="1819994"/>
            <a:chOff x="1488" y="3122"/>
            <a:chExt cx="1235" cy="1198"/>
          </a:xfrm>
        </p:grpSpPr>
        <p:sp>
          <p:nvSpPr>
            <p:cNvPr id="81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3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5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6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87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3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4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8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9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97" name="Group 5"/>
          <p:cNvGrpSpPr>
            <a:grpSpLocks/>
          </p:cNvGrpSpPr>
          <p:nvPr/>
        </p:nvGrpSpPr>
        <p:grpSpPr bwMode="auto">
          <a:xfrm>
            <a:off x="1645850" y="1007661"/>
            <a:ext cx="1838846" cy="1819994"/>
            <a:chOff x="1488" y="3122"/>
            <a:chExt cx="1235" cy="1198"/>
          </a:xfrm>
        </p:grpSpPr>
        <p:sp>
          <p:nvSpPr>
            <p:cNvPr id="98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9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0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4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0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5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6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9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405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89" y="84220"/>
            <a:ext cx="7437559" cy="1051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Pinyin of this Number</a:t>
            </a:r>
            <a:endParaRPr lang="en-US" altLang="zh-CN" sz="2800" dirty="0" smtClean="0">
              <a:ea typeface="宋体" charset="-122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gray">
          <a:xfrm rot="16200000">
            <a:off x="1162844" y="1808956"/>
            <a:ext cx="3792538" cy="3730625"/>
          </a:xfrm>
          <a:custGeom>
            <a:avLst/>
            <a:gdLst>
              <a:gd name="G0" fmla="+- 7925 0 0"/>
              <a:gd name="G1" fmla="+- -11796007 0 0"/>
              <a:gd name="G2" fmla="+- 0 0 -11796007"/>
              <a:gd name="T0" fmla="*/ 0 256 1"/>
              <a:gd name="T1" fmla="*/ 180 256 1"/>
              <a:gd name="G3" fmla="+- -11796007 T0 T1"/>
              <a:gd name="T2" fmla="*/ 0 256 1"/>
              <a:gd name="T3" fmla="*/ 90 256 1"/>
              <a:gd name="G4" fmla="+- -11796007 T2 T3"/>
              <a:gd name="G5" fmla="*/ G4 2 1"/>
              <a:gd name="T4" fmla="*/ 90 256 1"/>
              <a:gd name="T5" fmla="*/ 0 256 1"/>
              <a:gd name="G6" fmla="+- -11796007 T4 T5"/>
              <a:gd name="G7" fmla="*/ G6 2 1"/>
              <a:gd name="G8" fmla="abs -1179600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25"/>
              <a:gd name="G18" fmla="*/ 7925 1 2"/>
              <a:gd name="G19" fmla="+- G18 5400 0"/>
              <a:gd name="G20" fmla="cos G19 -11796007"/>
              <a:gd name="G21" fmla="sin G19 -11796007"/>
              <a:gd name="G22" fmla="+- G20 10800 0"/>
              <a:gd name="G23" fmla="+- G21 10800 0"/>
              <a:gd name="G24" fmla="+- 10800 0 G20"/>
              <a:gd name="G25" fmla="+- 7925 10800 0"/>
              <a:gd name="G26" fmla="?: G9 G17 G25"/>
              <a:gd name="G27" fmla="?: G9 0 21600"/>
              <a:gd name="G28" fmla="cos 10800 -11796007"/>
              <a:gd name="G29" fmla="sin 10800 -11796007"/>
              <a:gd name="G30" fmla="sin 7925 -11796007"/>
              <a:gd name="G31" fmla="+- G28 10800 0"/>
              <a:gd name="G32" fmla="+- G29 10800 0"/>
              <a:gd name="G33" fmla="+- G30 10800 0"/>
              <a:gd name="G34" fmla="?: G4 0 G31"/>
              <a:gd name="G35" fmla="?: -11796007 G34 0"/>
              <a:gd name="G36" fmla="?: G6 G35 G31"/>
              <a:gd name="G37" fmla="+- 21600 0 G36"/>
              <a:gd name="G38" fmla="?: G4 0 G33"/>
              <a:gd name="G39" fmla="?: -1179600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37 w 21600"/>
              <a:gd name="T15" fmla="*/ 10798 h 21600"/>
              <a:gd name="T16" fmla="*/ 10800 w 21600"/>
              <a:gd name="T17" fmla="*/ 2875 h 21600"/>
              <a:gd name="T18" fmla="*/ 20163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CBD852">
                  <a:gamma/>
                  <a:tint val="39216"/>
                  <a:invGamma/>
                </a:srgbClr>
              </a:gs>
              <a:gs pos="100000">
                <a:srgbClr val="CBD852"/>
              </a:gs>
            </a:gsLst>
            <a:lin ang="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 rot="-5400000">
            <a:off x="1102518" y="2237582"/>
            <a:ext cx="3281363" cy="2990850"/>
          </a:xfrm>
          <a:custGeom>
            <a:avLst/>
            <a:gdLst>
              <a:gd name="T0" fmla="*/ 2147483647 w 21600"/>
              <a:gd name="T1" fmla="*/ 0 h 21600"/>
              <a:gd name="T2" fmla="*/ 206147849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2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2002469" y="4705350"/>
            <a:ext cx="1838846" cy="1819994"/>
            <a:chOff x="1488" y="3122"/>
            <a:chExt cx="1235" cy="1198"/>
          </a:xfrm>
        </p:grpSpPr>
        <p:sp>
          <p:nvSpPr>
            <p:cNvPr id="103480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82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86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87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3488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94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5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6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7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89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90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1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2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3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3430" name="Group 22"/>
          <p:cNvGrpSpPr>
            <a:grpSpLocks/>
          </p:cNvGrpSpPr>
          <p:nvPr/>
        </p:nvGrpSpPr>
        <p:grpSpPr bwMode="auto">
          <a:xfrm>
            <a:off x="188913" y="2800350"/>
            <a:ext cx="1915196" cy="1905000"/>
            <a:chOff x="432" y="1872"/>
            <a:chExt cx="1200" cy="1248"/>
          </a:xfrm>
        </p:grpSpPr>
        <p:sp>
          <p:nvSpPr>
            <p:cNvPr id="103462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3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64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68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476 w 1321"/>
                <a:gd name="T1" fmla="*/ 106 h 712"/>
                <a:gd name="T2" fmla="*/ 482 w 1321"/>
                <a:gd name="T3" fmla="*/ 117 h 712"/>
                <a:gd name="T4" fmla="*/ 483 w 1321"/>
                <a:gd name="T5" fmla="*/ 127 h 712"/>
                <a:gd name="T6" fmla="*/ 481 w 1321"/>
                <a:gd name="T7" fmla="*/ 136 h 712"/>
                <a:gd name="T8" fmla="*/ 475 w 1321"/>
                <a:gd name="T9" fmla="*/ 145 h 712"/>
                <a:gd name="T10" fmla="*/ 465 w 1321"/>
                <a:gd name="T11" fmla="*/ 153 h 712"/>
                <a:gd name="T12" fmla="*/ 453 w 1321"/>
                <a:gd name="T13" fmla="*/ 159 h 712"/>
                <a:gd name="T14" fmla="*/ 437 w 1321"/>
                <a:gd name="T15" fmla="*/ 166 h 712"/>
                <a:gd name="T16" fmla="*/ 420 w 1321"/>
                <a:gd name="T17" fmla="*/ 172 h 712"/>
                <a:gd name="T18" fmla="*/ 399 w 1321"/>
                <a:gd name="T19" fmla="*/ 176 h 712"/>
                <a:gd name="T20" fmla="*/ 377 w 1321"/>
                <a:gd name="T21" fmla="*/ 180 h 712"/>
                <a:gd name="T22" fmla="*/ 354 w 1321"/>
                <a:gd name="T23" fmla="*/ 184 h 712"/>
                <a:gd name="T24" fmla="*/ 328 w 1321"/>
                <a:gd name="T25" fmla="*/ 186 h 712"/>
                <a:gd name="T26" fmla="*/ 301 w 1321"/>
                <a:gd name="T27" fmla="*/ 188 h 712"/>
                <a:gd name="T28" fmla="*/ 291 w 1321"/>
                <a:gd name="T29" fmla="*/ 188 h 712"/>
                <a:gd name="T30" fmla="*/ 174 w 1321"/>
                <a:gd name="T31" fmla="*/ 188 h 712"/>
                <a:gd name="T32" fmla="*/ 172 w 1321"/>
                <a:gd name="T33" fmla="*/ 188 h 712"/>
                <a:gd name="T34" fmla="*/ 149 w 1321"/>
                <a:gd name="T35" fmla="*/ 187 h 712"/>
                <a:gd name="T36" fmla="*/ 127 w 1321"/>
                <a:gd name="T37" fmla="*/ 186 h 712"/>
                <a:gd name="T38" fmla="*/ 106 w 1321"/>
                <a:gd name="T39" fmla="*/ 184 h 712"/>
                <a:gd name="T40" fmla="*/ 86 w 1321"/>
                <a:gd name="T41" fmla="*/ 182 h 712"/>
                <a:gd name="T42" fmla="*/ 68 w 1321"/>
                <a:gd name="T43" fmla="*/ 179 h 712"/>
                <a:gd name="T44" fmla="*/ 51 w 1321"/>
                <a:gd name="T45" fmla="*/ 175 h 712"/>
                <a:gd name="T46" fmla="*/ 38 w 1321"/>
                <a:gd name="T47" fmla="*/ 171 h 712"/>
                <a:gd name="T48" fmla="*/ 25 w 1321"/>
                <a:gd name="T49" fmla="*/ 167 h 712"/>
                <a:gd name="T50" fmla="*/ 15 w 1321"/>
                <a:gd name="T51" fmla="*/ 161 h 712"/>
                <a:gd name="T52" fmla="*/ 7 w 1321"/>
                <a:gd name="T53" fmla="*/ 154 h 712"/>
                <a:gd name="T54" fmla="*/ 2 w 1321"/>
                <a:gd name="T55" fmla="*/ 147 h 712"/>
                <a:gd name="T56" fmla="*/ 0 w 1321"/>
                <a:gd name="T57" fmla="*/ 138 h 712"/>
                <a:gd name="T58" fmla="*/ 0 w 1321"/>
                <a:gd name="T59" fmla="*/ 137 h 712"/>
                <a:gd name="T60" fmla="*/ 1 w 1321"/>
                <a:gd name="T61" fmla="*/ 129 h 712"/>
                <a:gd name="T62" fmla="*/ 6 w 1321"/>
                <a:gd name="T63" fmla="*/ 118 h 712"/>
                <a:gd name="T64" fmla="*/ 19 w 1321"/>
                <a:gd name="T65" fmla="*/ 98 h 712"/>
                <a:gd name="T66" fmla="*/ 34 w 1321"/>
                <a:gd name="T67" fmla="*/ 79 h 712"/>
                <a:gd name="T68" fmla="*/ 54 w 1321"/>
                <a:gd name="T69" fmla="*/ 62 h 712"/>
                <a:gd name="T70" fmla="*/ 74 w 1321"/>
                <a:gd name="T71" fmla="*/ 46 h 712"/>
                <a:gd name="T72" fmla="*/ 99 w 1321"/>
                <a:gd name="T73" fmla="*/ 33 h 712"/>
                <a:gd name="T74" fmla="*/ 125 w 1321"/>
                <a:gd name="T75" fmla="*/ 22 h 712"/>
                <a:gd name="T76" fmla="*/ 152 w 1321"/>
                <a:gd name="T77" fmla="*/ 12 h 712"/>
                <a:gd name="T78" fmla="*/ 182 w 1321"/>
                <a:gd name="T79" fmla="*/ 6 h 712"/>
                <a:gd name="T80" fmla="*/ 212 w 1321"/>
                <a:gd name="T81" fmla="*/ 2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2 h 712"/>
                <a:gd name="T88" fmla="*/ 310 w 1321"/>
                <a:gd name="T89" fmla="*/ 6 h 712"/>
                <a:gd name="T90" fmla="*/ 341 w 1321"/>
                <a:gd name="T91" fmla="*/ 14 h 712"/>
                <a:gd name="T92" fmla="*/ 370 w 1321"/>
                <a:gd name="T93" fmla="*/ 24 h 712"/>
                <a:gd name="T94" fmla="*/ 396 w 1321"/>
                <a:gd name="T95" fmla="*/ 36 h 712"/>
                <a:gd name="T96" fmla="*/ 420 w 1321"/>
                <a:gd name="T97" fmla="*/ 51 h 712"/>
                <a:gd name="T98" fmla="*/ 442 w 1321"/>
                <a:gd name="T99" fmla="*/ 68 h 712"/>
                <a:gd name="T100" fmla="*/ 460 w 1321"/>
                <a:gd name="T101" fmla="*/ 86 h 712"/>
                <a:gd name="T102" fmla="*/ 476 w 1321"/>
                <a:gd name="T103" fmla="*/ 106 h 712"/>
                <a:gd name="T104" fmla="*/ 476 w 1321"/>
                <a:gd name="T105" fmla="*/ 10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69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10347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7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3431" name="Line 39"/>
          <p:cNvSpPr>
            <a:spLocks noChangeShapeType="1"/>
          </p:cNvSpPr>
          <p:nvPr/>
        </p:nvSpPr>
        <p:spPr bwMode="auto">
          <a:xfrm>
            <a:off x="3802063" y="2295525"/>
            <a:ext cx="1152525" cy="56673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Line 40"/>
          <p:cNvSpPr>
            <a:spLocks noChangeShapeType="1"/>
          </p:cNvSpPr>
          <p:nvPr/>
        </p:nvSpPr>
        <p:spPr bwMode="auto">
          <a:xfrm>
            <a:off x="3143250" y="3667125"/>
            <a:ext cx="1563688" cy="158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Line 41"/>
          <p:cNvSpPr>
            <a:spLocks noChangeShapeType="1"/>
          </p:cNvSpPr>
          <p:nvPr/>
        </p:nvSpPr>
        <p:spPr bwMode="auto">
          <a:xfrm flipV="1">
            <a:off x="3771900" y="4619625"/>
            <a:ext cx="1201738" cy="482600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Line 42"/>
          <p:cNvSpPr>
            <a:spLocks noChangeShapeType="1"/>
          </p:cNvSpPr>
          <p:nvPr/>
        </p:nvSpPr>
        <p:spPr bwMode="gray">
          <a:xfrm>
            <a:off x="6203950" y="38385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5" name="AutoShape 43"/>
          <p:cNvSpPr>
            <a:spLocks noChangeArrowheads="1"/>
          </p:cNvSpPr>
          <p:nvPr/>
        </p:nvSpPr>
        <p:spPr bwMode="gray">
          <a:xfrm>
            <a:off x="4853624" y="2074228"/>
            <a:ext cx="3294062" cy="316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6" name="AutoShape 44"/>
          <p:cNvSpPr>
            <a:spLocks noChangeArrowheads="1"/>
          </p:cNvSpPr>
          <p:nvPr/>
        </p:nvSpPr>
        <p:spPr bwMode="gray">
          <a:xfrm>
            <a:off x="5181600" y="2493963"/>
            <a:ext cx="2586038" cy="246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7" name="Oval 45"/>
          <p:cNvSpPr>
            <a:spLocks noChangeArrowheads="1"/>
          </p:cNvSpPr>
          <p:nvPr/>
        </p:nvSpPr>
        <p:spPr bwMode="gray">
          <a:xfrm>
            <a:off x="5427663" y="2461820"/>
            <a:ext cx="2095500" cy="231496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1970088" y="1724025"/>
            <a:ext cx="1443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in here</a:t>
            </a:r>
          </a:p>
        </p:txBody>
      </p:sp>
      <p:sp>
        <p:nvSpPr>
          <p:cNvPr id="103441" name="WordArt 49"/>
          <p:cNvSpPr>
            <a:spLocks noChangeArrowheads="1" noChangeShapeType="1" noTextEdit="1"/>
          </p:cNvSpPr>
          <p:nvPr/>
        </p:nvSpPr>
        <p:spPr bwMode="gray">
          <a:xfrm>
            <a:off x="5427664" y="2516705"/>
            <a:ext cx="2197100" cy="171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zh-CN" altLang="en-US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KaiTi" pitchFamily="49" charset="-122"/>
                <a:ea typeface="KaiTi" pitchFamily="49" charset="-122"/>
                <a:cs typeface="Arial"/>
              </a:rPr>
              <a:t>五</a:t>
            </a:r>
            <a:endParaRPr lang="en-GB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A2068"/>
                  </a:gs>
                  <a:gs pos="100000">
                    <a:srgbClr val="2F7ADF"/>
                  </a:gs>
                </a:gsLst>
                <a:lin ang="5400000" scaled="1"/>
              </a:gradFill>
              <a:latin typeface="KaiTi" pitchFamily="49" charset="-122"/>
              <a:ea typeface="KaiTi" pitchFamily="49" charset="-122"/>
              <a:cs typeface="Arial"/>
            </a:endParaRPr>
          </a:p>
        </p:txBody>
      </p:sp>
      <p:grpSp>
        <p:nvGrpSpPr>
          <p:cNvPr id="103442" name="Group 50"/>
          <p:cNvGrpSpPr>
            <a:grpSpLocks/>
          </p:cNvGrpSpPr>
          <p:nvPr/>
        </p:nvGrpSpPr>
        <p:grpSpPr bwMode="auto">
          <a:xfrm>
            <a:off x="1653357" y="1052736"/>
            <a:ext cx="1862956" cy="1798414"/>
            <a:chOff x="1175" y="756"/>
            <a:chExt cx="1040" cy="1040"/>
          </a:xfrm>
        </p:grpSpPr>
        <p:sp>
          <p:nvSpPr>
            <p:cNvPr id="103443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4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45" name="Picture 53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49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357 w 1321"/>
                <a:gd name="T1" fmla="*/ 74 h 712"/>
                <a:gd name="T2" fmla="*/ 361 w 1321"/>
                <a:gd name="T3" fmla="*/ 81 h 712"/>
                <a:gd name="T4" fmla="*/ 363 w 1321"/>
                <a:gd name="T5" fmla="*/ 88 h 712"/>
                <a:gd name="T6" fmla="*/ 361 w 1321"/>
                <a:gd name="T7" fmla="*/ 95 h 712"/>
                <a:gd name="T8" fmla="*/ 356 w 1321"/>
                <a:gd name="T9" fmla="*/ 101 h 712"/>
                <a:gd name="T10" fmla="*/ 349 w 1321"/>
                <a:gd name="T11" fmla="*/ 106 h 712"/>
                <a:gd name="T12" fmla="*/ 340 w 1321"/>
                <a:gd name="T13" fmla="*/ 111 h 712"/>
                <a:gd name="T14" fmla="*/ 328 w 1321"/>
                <a:gd name="T15" fmla="*/ 115 h 712"/>
                <a:gd name="T16" fmla="*/ 315 w 1321"/>
                <a:gd name="T17" fmla="*/ 119 h 712"/>
                <a:gd name="T18" fmla="*/ 300 w 1321"/>
                <a:gd name="T19" fmla="*/ 123 h 712"/>
                <a:gd name="T20" fmla="*/ 283 w 1321"/>
                <a:gd name="T21" fmla="*/ 126 h 712"/>
                <a:gd name="T22" fmla="*/ 266 w 1321"/>
                <a:gd name="T23" fmla="*/ 127 h 712"/>
                <a:gd name="T24" fmla="*/ 246 w 1321"/>
                <a:gd name="T25" fmla="*/ 129 h 712"/>
                <a:gd name="T26" fmla="*/ 226 w 1321"/>
                <a:gd name="T27" fmla="*/ 130 h 712"/>
                <a:gd name="T28" fmla="*/ 218 w 1321"/>
                <a:gd name="T29" fmla="*/ 131 h 712"/>
                <a:gd name="T30" fmla="*/ 130 w 1321"/>
                <a:gd name="T31" fmla="*/ 131 h 712"/>
                <a:gd name="T32" fmla="*/ 129 w 1321"/>
                <a:gd name="T33" fmla="*/ 131 h 712"/>
                <a:gd name="T34" fmla="*/ 112 w 1321"/>
                <a:gd name="T35" fmla="*/ 130 h 712"/>
                <a:gd name="T36" fmla="*/ 95 w 1321"/>
                <a:gd name="T37" fmla="*/ 129 h 712"/>
                <a:gd name="T38" fmla="*/ 80 w 1321"/>
                <a:gd name="T39" fmla="*/ 128 h 712"/>
                <a:gd name="T40" fmla="*/ 64 w 1321"/>
                <a:gd name="T41" fmla="*/ 126 h 712"/>
                <a:gd name="T42" fmla="*/ 51 w 1321"/>
                <a:gd name="T43" fmla="*/ 124 h 712"/>
                <a:gd name="T44" fmla="*/ 39 w 1321"/>
                <a:gd name="T45" fmla="*/ 122 h 712"/>
                <a:gd name="T46" fmla="*/ 28 w 1321"/>
                <a:gd name="T47" fmla="*/ 119 h 712"/>
                <a:gd name="T48" fmla="*/ 18 w 1321"/>
                <a:gd name="T49" fmla="*/ 116 h 712"/>
                <a:gd name="T50" fmla="*/ 10 w 1321"/>
                <a:gd name="T51" fmla="*/ 111 h 712"/>
                <a:gd name="T52" fmla="*/ 5 w 1321"/>
                <a:gd name="T53" fmla="*/ 107 h 712"/>
                <a:gd name="T54" fmla="*/ 2 w 1321"/>
                <a:gd name="T55" fmla="*/ 102 h 712"/>
                <a:gd name="T56" fmla="*/ 0 w 1321"/>
                <a:gd name="T57" fmla="*/ 96 h 712"/>
                <a:gd name="T58" fmla="*/ 0 w 1321"/>
                <a:gd name="T59" fmla="*/ 96 h 712"/>
                <a:gd name="T60" fmla="*/ 1 w 1321"/>
                <a:gd name="T61" fmla="*/ 90 h 712"/>
                <a:gd name="T62" fmla="*/ 4 w 1321"/>
                <a:gd name="T63" fmla="*/ 82 h 712"/>
                <a:gd name="T64" fmla="*/ 14 w 1321"/>
                <a:gd name="T65" fmla="*/ 68 h 712"/>
                <a:gd name="T66" fmla="*/ 26 w 1321"/>
                <a:gd name="T67" fmla="*/ 55 h 712"/>
                <a:gd name="T68" fmla="*/ 40 w 1321"/>
                <a:gd name="T69" fmla="*/ 43 h 712"/>
                <a:gd name="T70" fmla="*/ 56 w 1321"/>
                <a:gd name="T71" fmla="*/ 32 h 712"/>
                <a:gd name="T72" fmla="*/ 74 w 1321"/>
                <a:gd name="T73" fmla="*/ 23 h 712"/>
                <a:gd name="T74" fmla="*/ 94 w 1321"/>
                <a:gd name="T75" fmla="*/ 15 h 712"/>
                <a:gd name="T76" fmla="*/ 114 w 1321"/>
                <a:gd name="T77" fmla="*/ 9 h 712"/>
                <a:gd name="T78" fmla="*/ 136 w 1321"/>
                <a:gd name="T79" fmla="*/ 4 h 712"/>
                <a:gd name="T80" fmla="*/ 159 w 1321"/>
                <a:gd name="T81" fmla="*/ 1 h 712"/>
                <a:gd name="T82" fmla="*/ 183 w 1321"/>
                <a:gd name="T83" fmla="*/ 0 h 712"/>
                <a:gd name="T84" fmla="*/ 183 w 1321"/>
                <a:gd name="T85" fmla="*/ 0 h 712"/>
                <a:gd name="T86" fmla="*/ 208 w 1321"/>
                <a:gd name="T87" fmla="*/ 1 h 712"/>
                <a:gd name="T88" fmla="*/ 233 w 1321"/>
                <a:gd name="T89" fmla="*/ 4 h 712"/>
                <a:gd name="T90" fmla="*/ 256 w 1321"/>
                <a:gd name="T91" fmla="*/ 10 h 712"/>
                <a:gd name="T92" fmla="*/ 277 w 1321"/>
                <a:gd name="T93" fmla="*/ 17 h 712"/>
                <a:gd name="T94" fmla="*/ 297 w 1321"/>
                <a:gd name="T95" fmla="*/ 25 h 712"/>
                <a:gd name="T96" fmla="*/ 315 w 1321"/>
                <a:gd name="T97" fmla="*/ 36 h 712"/>
                <a:gd name="T98" fmla="*/ 332 w 1321"/>
                <a:gd name="T99" fmla="*/ 47 h 712"/>
                <a:gd name="T100" fmla="*/ 345 w 1321"/>
                <a:gd name="T101" fmla="*/ 60 h 712"/>
                <a:gd name="T102" fmla="*/ 357 w 1321"/>
                <a:gd name="T103" fmla="*/ 74 h 712"/>
                <a:gd name="T104" fmla="*/ 357 w 1321"/>
                <a:gd name="T105" fmla="*/ 7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51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10345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5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5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" name="Rectangle 11"/>
          <p:cNvSpPr/>
          <p:nvPr/>
        </p:nvSpPr>
        <p:spPr>
          <a:xfrm>
            <a:off x="2133841" y="1411008"/>
            <a:ext cx="12105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/>
              <a:t>s</a:t>
            </a:r>
            <a:r>
              <a:rPr lang="en-US" altLang="zh-CN" sz="6000" dirty="0" smtClean="0"/>
              <a:t>ā</a:t>
            </a:r>
            <a:r>
              <a:rPr lang="en-GB" sz="6000" dirty="0" smtClean="0"/>
              <a:t>n</a:t>
            </a:r>
            <a:endParaRPr lang="en-GB" sz="6000" dirty="0"/>
          </a:p>
        </p:txBody>
      </p:sp>
      <p:sp>
        <p:nvSpPr>
          <p:cNvPr id="13" name="Rectangle 12"/>
          <p:cNvSpPr/>
          <p:nvPr/>
        </p:nvSpPr>
        <p:spPr>
          <a:xfrm>
            <a:off x="2496298" y="5193485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/>
              <a:t>w</a:t>
            </a:r>
            <a:r>
              <a:rPr lang="en-US" altLang="zh-CN" sz="6000" dirty="0" smtClean="0"/>
              <a:t>ǔ</a:t>
            </a:r>
            <a:endParaRPr lang="en-GB" sz="6000" dirty="0"/>
          </a:p>
        </p:txBody>
      </p:sp>
      <p:sp>
        <p:nvSpPr>
          <p:cNvPr id="2" name="Rectangle 1"/>
          <p:cNvSpPr/>
          <p:nvPr/>
        </p:nvSpPr>
        <p:spPr>
          <a:xfrm>
            <a:off x="788615" y="3274306"/>
            <a:ext cx="7825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/>
              <a:t>q</a:t>
            </a:r>
            <a:r>
              <a:rPr lang="en-US" altLang="zh-CN" sz="6000" dirty="0" smtClean="0"/>
              <a:t>ī</a:t>
            </a:r>
            <a:endParaRPr lang="en-GB" sz="6000" dirty="0"/>
          </a:p>
        </p:txBody>
      </p:sp>
      <p:grpSp>
        <p:nvGrpSpPr>
          <p:cNvPr id="75" name="Group 5"/>
          <p:cNvGrpSpPr>
            <a:grpSpLocks/>
          </p:cNvGrpSpPr>
          <p:nvPr/>
        </p:nvGrpSpPr>
        <p:grpSpPr bwMode="auto">
          <a:xfrm>
            <a:off x="1645850" y="1032894"/>
            <a:ext cx="1838846" cy="1819994"/>
            <a:chOff x="1488" y="3122"/>
            <a:chExt cx="1235" cy="1198"/>
          </a:xfrm>
        </p:grpSpPr>
        <p:sp>
          <p:nvSpPr>
            <p:cNvPr id="76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8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1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82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8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3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4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92" name="Group 5"/>
          <p:cNvGrpSpPr>
            <a:grpSpLocks/>
          </p:cNvGrpSpPr>
          <p:nvPr/>
        </p:nvGrpSpPr>
        <p:grpSpPr bwMode="auto">
          <a:xfrm>
            <a:off x="157749" y="2814584"/>
            <a:ext cx="1838846" cy="1819994"/>
            <a:chOff x="1488" y="3122"/>
            <a:chExt cx="1235" cy="1198"/>
          </a:xfrm>
        </p:grpSpPr>
        <p:sp>
          <p:nvSpPr>
            <p:cNvPr id="93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95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8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99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5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0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1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7002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89" y="84220"/>
            <a:ext cx="7437559" cy="1051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Pinyin of this Number</a:t>
            </a:r>
            <a:endParaRPr lang="en-US" altLang="zh-CN" sz="2800" dirty="0" smtClean="0">
              <a:ea typeface="宋体" charset="-122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gray">
          <a:xfrm rot="16200000">
            <a:off x="1162844" y="1808956"/>
            <a:ext cx="3792538" cy="3730625"/>
          </a:xfrm>
          <a:custGeom>
            <a:avLst/>
            <a:gdLst>
              <a:gd name="G0" fmla="+- 7925 0 0"/>
              <a:gd name="G1" fmla="+- -11796007 0 0"/>
              <a:gd name="G2" fmla="+- 0 0 -11796007"/>
              <a:gd name="T0" fmla="*/ 0 256 1"/>
              <a:gd name="T1" fmla="*/ 180 256 1"/>
              <a:gd name="G3" fmla="+- -11796007 T0 T1"/>
              <a:gd name="T2" fmla="*/ 0 256 1"/>
              <a:gd name="T3" fmla="*/ 90 256 1"/>
              <a:gd name="G4" fmla="+- -11796007 T2 T3"/>
              <a:gd name="G5" fmla="*/ G4 2 1"/>
              <a:gd name="T4" fmla="*/ 90 256 1"/>
              <a:gd name="T5" fmla="*/ 0 256 1"/>
              <a:gd name="G6" fmla="+- -11796007 T4 T5"/>
              <a:gd name="G7" fmla="*/ G6 2 1"/>
              <a:gd name="G8" fmla="abs -1179600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25"/>
              <a:gd name="G18" fmla="*/ 7925 1 2"/>
              <a:gd name="G19" fmla="+- G18 5400 0"/>
              <a:gd name="G20" fmla="cos G19 -11796007"/>
              <a:gd name="G21" fmla="sin G19 -11796007"/>
              <a:gd name="G22" fmla="+- G20 10800 0"/>
              <a:gd name="G23" fmla="+- G21 10800 0"/>
              <a:gd name="G24" fmla="+- 10800 0 G20"/>
              <a:gd name="G25" fmla="+- 7925 10800 0"/>
              <a:gd name="G26" fmla="?: G9 G17 G25"/>
              <a:gd name="G27" fmla="?: G9 0 21600"/>
              <a:gd name="G28" fmla="cos 10800 -11796007"/>
              <a:gd name="G29" fmla="sin 10800 -11796007"/>
              <a:gd name="G30" fmla="sin 7925 -11796007"/>
              <a:gd name="G31" fmla="+- G28 10800 0"/>
              <a:gd name="G32" fmla="+- G29 10800 0"/>
              <a:gd name="G33" fmla="+- G30 10800 0"/>
              <a:gd name="G34" fmla="?: G4 0 G31"/>
              <a:gd name="G35" fmla="?: -11796007 G34 0"/>
              <a:gd name="G36" fmla="?: G6 G35 G31"/>
              <a:gd name="G37" fmla="+- 21600 0 G36"/>
              <a:gd name="G38" fmla="?: G4 0 G33"/>
              <a:gd name="G39" fmla="?: -1179600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37 w 21600"/>
              <a:gd name="T15" fmla="*/ 10798 h 21600"/>
              <a:gd name="T16" fmla="*/ 10800 w 21600"/>
              <a:gd name="T17" fmla="*/ 2875 h 21600"/>
              <a:gd name="T18" fmla="*/ 20163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CBD852">
                  <a:gamma/>
                  <a:tint val="39216"/>
                  <a:invGamma/>
                </a:srgbClr>
              </a:gs>
              <a:gs pos="100000">
                <a:srgbClr val="CBD852"/>
              </a:gs>
            </a:gsLst>
            <a:lin ang="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 rot="-5400000">
            <a:off x="1102518" y="2237582"/>
            <a:ext cx="3281363" cy="2990850"/>
          </a:xfrm>
          <a:custGeom>
            <a:avLst/>
            <a:gdLst>
              <a:gd name="T0" fmla="*/ 2147483647 w 21600"/>
              <a:gd name="T1" fmla="*/ 0 h 21600"/>
              <a:gd name="T2" fmla="*/ 206147849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2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2002469" y="4705350"/>
            <a:ext cx="1838846" cy="1819994"/>
            <a:chOff x="1488" y="3122"/>
            <a:chExt cx="1235" cy="1198"/>
          </a:xfrm>
        </p:grpSpPr>
        <p:sp>
          <p:nvSpPr>
            <p:cNvPr id="103480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82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86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87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3488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94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5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6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7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89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90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1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2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3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3430" name="Group 22"/>
          <p:cNvGrpSpPr>
            <a:grpSpLocks/>
          </p:cNvGrpSpPr>
          <p:nvPr/>
        </p:nvGrpSpPr>
        <p:grpSpPr bwMode="auto">
          <a:xfrm>
            <a:off x="188913" y="2800350"/>
            <a:ext cx="1915196" cy="1905000"/>
            <a:chOff x="432" y="1872"/>
            <a:chExt cx="1200" cy="1248"/>
          </a:xfrm>
        </p:grpSpPr>
        <p:sp>
          <p:nvSpPr>
            <p:cNvPr id="103462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3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64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68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476 w 1321"/>
                <a:gd name="T1" fmla="*/ 106 h 712"/>
                <a:gd name="T2" fmla="*/ 482 w 1321"/>
                <a:gd name="T3" fmla="*/ 117 h 712"/>
                <a:gd name="T4" fmla="*/ 483 w 1321"/>
                <a:gd name="T5" fmla="*/ 127 h 712"/>
                <a:gd name="T6" fmla="*/ 481 w 1321"/>
                <a:gd name="T7" fmla="*/ 136 h 712"/>
                <a:gd name="T8" fmla="*/ 475 w 1321"/>
                <a:gd name="T9" fmla="*/ 145 h 712"/>
                <a:gd name="T10" fmla="*/ 465 w 1321"/>
                <a:gd name="T11" fmla="*/ 153 h 712"/>
                <a:gd name="T12" fmla="*/ 453 w 1321"/>
                <a:gd name="T13" fmla="*/ 159 h 712"/>
                <a:gd name="T14" fmla="*/ 437 w 1321"/>
                <a:gd name="T15" fmla="*/ 166 h 712"/>
                <a:gd name="T16" fmla="*/ 420 w 1321"/>
                <a:gd name="T17" fmla="*/ 172 h 712"/>
                <a:gd name="T18" fmla="*/ 399 w 1321"/>
                <a:gd name="T19" fmla="*/ 176 h 712"/>
                <a:gd name="T20" fmla="*/ 377 w 1321"/>
                <a:gd name="T21" fmla="*/ 180 h 712"/>
                <a:gd name="T22" fmla="*/ 354 w 1321"/>
                <a:gd name="T23" fmla="*/ 184 h 712"/>
                <a:gd name="T24" fmla="*/ 328 w 1321"/>
                <a:gd name="T25" fmla="*/ 186 h 712"/>
                <a:gd name="T26" fmla="*/ 301 w 1321"/>
                <a:gd name="T27" fmla="*/ 188 h 712"/>
                <a:gd name="T28" fmla="*/ 291 w 1321"/>
                <a:gd name="T29" fmla="*/ 188 h 712"/>
                <a:gd name="T30" fmla="*/ 174 w 1321"/>
                <a:gd name="T31" fmla="*/ 188 h 712"/>
                <a:gd name="T32" fmla="*/ 172 w 1321"/>
                <a:gd name="T33" fmla="*/ 188 h 712"/>
                <a:gd name="T34" fmla="*/ 149 w 1321"/>
                <a:gd name="T35" fmla="*/ 187 h 712"/>
                <a:gd name="T36" fmla="*/ 127 w 1321"/>
                <a:gd name="T37" fmla="*/ 186 h 712"/>
                <a:gd name="T38" fmla="*/ 106 w 1321"/>
                <a:gd name="T39" fmla="*/ 184 h 712"/>
                <a:gd name="T40" fmla="*/ 86 w 1321"/>
                <a:gd name="T41" fmla="*/ 182 h 712"/>
                <a:gd name="T42" fmla="*/ 68 w 1321"/>
                <a:gd name="T43" fmla="*/ 179 h 712"/>
                <a:gd name="T44" fmla="*/ 51 w 1321"/>
                <a:gd name="T45" fmla="*/ 175 h 712"/>
                <a:gd name="T46" fmla="*/ 38 w 1321"/>
                <a:gd name="T47" fmla="*/ 171 h 712"/>
                <a:gd name="T48" fmla="*/ 25 w 1321"/>
                <a:gd name="T49" fmla="*/ 167 h 712"/>
                <a:gd name="T50" fmla="*/ 15 w 1321"/>
                <a:gd name="T51" fmla="*/ 161 h 712"/>
                <a:gd name="T52" fmla="*/ 7 w 1321"/>
                <a:gd name="T53" fmla="*/ 154 h 712"/>
                <a:gd name="T54" fmla="*/ 2 w 1321"/>
                <a:gd name="T55" fmla="*/ 147 h 712"/>
                <a:gd name="T56" fmla="*/ 0 w 1321"/>
                <a:gd name="T57" fmla="*/ 138 h 712"/>
                <a:gd name="T58" fmla="*/ 0 w 1321"/>
                <a:gd name="T59" fmla="*/ 137 h 712"/>
                <a:gd name="T60" fmla="*/ 1 w 1321"/>
                <a:gd name="T61" fmla="*/ 129 h 712"/>
                <a:gd name="T62" fmla="*/ 6 w 1321"/>
                <a:gd name="T63" fmla="*/ 118 h 712"/>
                <a:gd name="T64" fmla="*/ 19 w 1321"/>
                <a:gd name="T65" fmla="*/ 98 h 712"/>
                <a:gd name="T66" fmla="*/ 34 w 1321"/>
                <a:gd name="T67" fmla="*/ 79 h 712"/>
                <a:gd name="T68" fmla="*/ 54 w 1321"/>
                <a:gd name="T69" fmla="*/ 62 h 712"/>
                <a:gd name="T70" fmla="*/ 74 w 1321"/>
                <a:gd name="T71" fmla="*/ 46 h 712"/>
                <a:gd name="T72" fmla="*/ 99 w 1321"/>
                <a:gd name="T73" fmla="*/ 33 h 712"/>
                <a:gd name="T74" fmla="*/ 125 w 1321"/>
                <a:gd name="T75" fmla="*/ 22 h 712"/>
                <a:gd name="T76" fmla="*/ 152 w 1321"/>
                <a:gd name="T77" fmla="*/ 12 h 712"/>
                <a:gd name="T78" fmla="*/ 182 w 1321"/>
                <a:gd name="T79" fmla="*/ 6 h 712"/>
                <a:gd name="T80" fmla="*/ 212 w 1321"/>
                <a:gd name="T81" fmla="*/ 2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2 h 712"/>
                <a:gd name="T88" fmla="*/ 310 w 1321"/>
                <a:gd name="T89" fmla="*/ 6 h 712"/>
                <a:gd name="T90" fmla="*/ 341 w 1321"/>
                <a:gd name="T91" fmla="*/ 14 h 712"/>
                <a:gd name="T92" fmla="*/ 370 w 1321"/>
                <a:gd name="T93" fmla="*/ 24 h 712"/>
                <a:gd name="T94" fmla="*/ 396 w 1321"/>
                <a:gd name="T95" fmla="*/ 36 h 712"/>
                <a:gd name="T96" fmla="*/ 420 w 1321"/>
                <a:gd name="T97" fmla="*/ 51 h 712"/>
                <a:gd name="T98" fmla="*/ 442 w 1321"/>
                <a:gd name="T99" fmla="*/ 68 h 712"/>
                <a:gd name="T100" fmla="*/ 460 w 1321"/>
                <a:gd name="T101" fmla="*/ 86 h 712"/>
                <a:gd name="T102" fmla="*/ 476 w 1321"/>
                <a:gd name="T103" fmla="*/ 106 h 712"/>
                <a:gd name="T104" fmla="*/ 476 w 1321"/>
                <a:gd name="T105" fmla="*/ 10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69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10347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7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3431" name="Line 39"/>
          <p:cNvSpPr>
            <a:spLocks noChangeShapeType="1"/>
          </p:cNvSpPr>
          <p:nvPr/>
        </p:nvSpPr>
        <p:spPr bwMode="auto">
          <a:xfrm>
            <a:off x="3802063" y="2295525"/>
            <a:ext cx="1152525" cy="56673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Line 40"/>
          <p:cNvSpPr>
            <a:spLocks noChangeShapeType="1"/>
          </p:cNvSpPr>
          <p:nvPr/>
        </p:nvSpPr>
        <p:spPr bwMode="auto">
          <a:xfrm>
            <a:off x="3143250" y="3667125"/>
            <a:ext cx="1563688" cy="158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Line 41"/>
          <p:cNvSpPr>
            <a:spLocks noChangeShapeType="1"/>
          </p:cNvSpPr>
          <p:nvPr/>
        </p:nvSpPr>
        <p:spPr bwMode="auto">
          <a:xfrm flipV="1">
            <a:off x="3771900" y="4619625"/>
            <a:ext cx="1201738" cy="482600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Line 42"/>
          <p:cNvSpPr>
            <a:spLocks noChangeShapeType="1"/>
          </p:cNvSpPr>
          <p:nvPr/>
        </p:nvSpPr>
        <p:spPr bwMode="gray">
          <a:xfrm>
            <a:off x="6203950" y="38385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5" name="AutoShape 43"/>
          <p:cNvSpPr>
            <a:spLocks noChangeArrowheads="1"/>
          </p:cNvSpPr>
          <p:nvPr/>
        </p:nvSpPr>
        <p:spPr bwMode="gray">
          <a:xfrm>
            <a:off x="4853624" y="2074228"/>
            <a:ext cx="3294062" cy="316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6" name="AutoShape 44"/>
          <p:cNvSpPr>
            <a:spLocks noChangeArrowheads="1"/>
          </p:cNvSpPr>
          <p:nvPr/>
        </p:nvSpPr>
        <p:spPr bwMode="gray">
          <a:xfrm>
            <a:off x="5181600" y="2493963"/>
            <a:ext cx="2586038" cy="246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7" name="Oval 45"/>
          <p:cNvSpPr>
            <a:spLocks noChangeArrowheads="1"/>
          </p:cNvSpPr>
          <p:nvPr/>
        </p:nvSpPr>
        <p:spPr bwMode="gray">
          <a:xfrm>
            <a:off x="5427663" y="2461820"/>
            <a:ext cx="2095500" cy="231496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1970088" y="1724025"/>
            <a:ext cx="1443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in here</a:t>
            </a:r>
          </a:p>
        </p:txBody>
      </p:sp>
      <p:sp>
        <p:nvSpPr>
          <p:cNvPr id="103441" name="WordArt 49"/>
          <p:cNvSpPr>
            <a:spLocks noChangeArrowheads="1" noChangeShapeType="1" noTextEdit="1"/>
          </p:cNvSpPr>
          <p:nvPr/>
        </p:nvSpPr>
        <p:spPr bwMode="gray">
          <a:xfrm>
            <a:off x="5427664" y="2516705"/>
            <a:ext cx="2197100" cy="171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zh-CN" altLang="en-US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KaiTi" pitchFamily="49" charset="-122"/>
                <a:ea typeface="KaiTi" pitchFamily="49" charset="-122"/>
                <a:cs typeface="Arial"/>
              </a:rPr>
              <a:t>九</a:t>
            </a:r>
            <a:endParaRPr lang="en-GB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A2068"/>
                  </a:gs>
                  <a:gs pos="100000">
                    <a:srgbClr val="2F7ADF"/>
                  </a:gs>
                </a:gsLst>
                <a:lin ang="5400000" scaled="1"/>
              </a:gradFill>
              <a:latin typeface="KaiTi" pitchFamily="49" charset="-122"/>
              <a:ea typeface="KaiTi" pitchFamily="49" charset="-122"/>
              <a:cs typeface="Arial"/>
            </a:endParaRPr>
          </a:p>
        </p:txBody>
      </p:sp>
      <p:grpSp>
        <p:nvGrpSpPr>
          <p:cNvPr id="103442" name="Group 50"/>
          <p:cNvGrpSpPr>
            <a:grpSpLocks/>
          </p:cNvGrpSpPr>
          <p:nvPr/>
        </p:nvGrpSpPr>
        <p:grpSpPr bwMode="auto">
          <a:xfrm>
            <a:off x="1653357" y="1052736"/>
            <a:ext cx="1862956" cy="1798414"/>
            <a:chOff x="1175" y="756"/>
            <a:chExt cx="1040" cy="1040"/>
          </a:xfrm>
        </p:grpSpPr>
        <p:sp>
          <p:nvSpPr>
            <p:cNvPr id="103443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4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45" name="Picture 53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49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357 w 1321"/>
                <a:gd name="T1" fmla="*/ 74 h 712"/>
                <a:gd name="T2" fmla="*/ 361 w 1321"/>
                <a:gd name="T3" fmla="*/ 81 h 712"/>
                <a:gd name="T4" fmla="*/ 363 w 1321"/>
                <a:gd name="T5" fmla="*/ 88 h 712"/>
                <a:gd name="T6" fmla="*/ 361 w 1321"/>
                <a:gd name="T7" fmla="*/ 95 h 712"/>
                <a:gd name="T8" fmla="*/ 356 w 1321"/>
                <a:gd name="T9" fmla="*/ 101 h 712"/>
                <a:gd name="T10" fmla="*/ 349 w 1321"/>
                <a:gd name="T11" fmla="*/ 106 h 712"/>
                <a:gd name="T12" fmla="*/ 340 w 1321"/>
                <a:gd name="T13" fmla="*/ 111 h 712"/>
                <a:gd name="T14" fmla="*/ 328 w 1321"/>
                <a:gd name="T15" fmla="*/ 115 h 712"/>
                <a:gd name="T16" fmla="*/ 315 w 1321"/>
                <a:gd name="T17" fmla="*/ 119 h 712"/>
                <a:gd name="T18" fmla="*/ 300 w 1321"/>
                <a:gd name="T19" fmla="*/ 123 h 712"/>
                <a:gd name="T20" fmla="*/ 283 w 1321"/>
                <a:gd name="T21" fmla="*/ 126 h 712"/>
                <a:gd name="T22" fmla="*/ 266 w 1321"/>
                <a:gd name="T23" fmla="*/ 127 h 712"/>
                <a:gd name="T24" fmla="*/ 246 w 1321"/>
                <a:gd name="T25" fmla="*/ 129 h 712"/>
                <a:gd name="T26" fmla="*/ 226 w 1321"/>
                <a:gd name="T27" fmla="*/ 130 h 712"/>
                <a:gd name="T28" fmla="*/ 218 w 1321"/>
                <a:gd name="T29" fmla="*/ 131 h 712"/>
                <a:gd name="T30" fmla="*/ 130 w 1321"/>
                <a:gd name="T31" fmla="*/ 131 h 712"/>
                <a:gd name="T32" fmla="*/ 129 w 1321"/>
                <a:gd name="T33" fmla="*/ 131 h 712"/>
                <a:gd name="T34" fmla="*/ 112 w 1321"/>
                <a:gd name="T35" fmla="*/ 130 h 712"/>
                <a:gd name="T36" fmla="*/ 95 w 1321"/>
                <a:gd name="T37" fmla="*/ 129 h 712"/>
                <a:gd name="T38" fmla="*/ 80 w 1321"/>
                <a:gd name="T39" fmla="*/ 128 h 712"/>
                <a:gd name="T40" fmla="*/ 64 w 1321"/>
                <a:gd name="T41" fmla="*/ 126 h 712"/>
                <a:gd name="T42" fmla="*/ 51 w 1321"/>
                <a:gd name="T43" fmla="*/ 124 h 712"/>
                <a:gd name="T44" fmla="*/ 39 w 1321"/>
                <a:gd name="T45" fmla="*/ 122 h 712"/>
                <a:gd name="T46" fmla="*/ 28 w 1321"/>
                <a:gd name="T47" fmla="*/ 119 h 712"/>
                <a:gd name="T48" fmla="*/ 18 w 1321"/>
                <a:gd name="T49" fmla="*/ 116 h 712"/>
                <a:gd name="T50" fmla="*/ 10 w 1321"/>
                <a:gd name="T51" fmla="*/ 111 h 712"/>
                <a:gd name="T52" fmla="*/ 5 w 1321"/>
                <a:gd name="T53" fmla="*/ 107 h 712"/>
                <a:gd name="T54" fmla="*/ 2 w 1321"/>
                <a:gd name="T55" fmla="*/ 102 h 712"/>
                <a:gd name="T56" fmla="*/ 0 w 1321"/>
                <a:gd name="T57" fmla="*/ 96 h 712"/>
                <a:gd name="T58" fmla="*/ 0 w 1321"/>
                <a:gd name="T59" fmla="*/ 96 h 712"/>
                <a:gd name="T60" fmla="*/ 1 w 1321"/>
                <a:gd name="T61" fmla="*/ 90 h 712"/>
                <a:gd name="T62" fmla="*/ 4 w 1321"/>
                <a:gd name="T63" fmla="*/ 82 h 712"/>
                <a:gd name="T64" fmla="*/ 14 w 1321"/>
                <a:gd name="T65" fmla="*/ 68 h 712"/>
                <a:gd name="T66" fmla="*/ 26 w 1321"/>
                <a:gd name="T67" fmla="*/ 55 h 712"/>
                <a:gd name="T68" fmla="*/ 40 w 1321"/>
                <a:gd name="T69" fmla="*/ 43 h 712"/>
                <a:gd name="T70" fmla="*/ 56 w 1321"/>
                <a:gd name="T71" fmla="*/ 32 h 712"/>
                <a:gd name="T72" fmla="*/ 74 w 1321"/>
                <a:gd name="T73" fmla="*/ 23 h 712"/>
                <a:gd name="T74" fmla="*/ 94 w 1321"/>
                <a:gd name="T75" fmla="*/ 15 h 712"/>
                <a:gd name="T76" fmla="*/ 114 w 1321"/>
                <a:gd name="T77" fmla="*/ 9 h 712"/>
                <a:gd name="T78" fmla="*/ 136 w 1321"/>
                <a:gd name="T79" fmla="*/ 4 h 712"/>
                <a:gd name="T80" fmla="*/ 159 w 1321"/>
                <a:gd name="T81" fmla="*/ 1 h 712"/>
                <a:gd name="T82" fmla="*/ 183 w 1321"/>
                <a:gd name="T83" fmla="*/ 0 h 712"/>
                <a:gd name="T84" fmla="*/ 183 w 1321"/>
                <a:gd name="T85" fmla="*/ 0 h 712"/>
                <a:gd name="T86" fmla="*/ 208 w 1321"/>
                <a:gd name="T87" fmla="*/ 1 h 712"/>
                <a:gd name="T88" fmla="*/ 233 w 1321"/>
                <a:gd name="T89" fmla="*/ 4 h 712"/>
                <a:gd name="T90" fmla="*/ 256 w 1321"/>
                <a:gd name="T91" fmla="*/ 10 h 712"/>
                <a:gd name="T92" fmla="*/ 277 w 1321"/>
                <a:gd name="T93" fmla="*/ 17 h 712"/>
                <a:gd name="T94" fmla="*/ 297 w 1321"/>
                <a:gd name="T95" fmla="*/ 25 h 712"/>
                <a:gd name="T96" fmla="*/ 315 w 1321"/>
                <a:gd name="T97" fmla="*/ 36 h 712"/>
                <a:gd name="T98" fmla="*/ 332 w 1321"/>
                <a:gd name="T99" fmla="*/ 47 h 712"/>
                <a:gd name="T100" fmla="*/ 345 w 1321"/>
                <a:gd name="T101" fmla="*/ 60 h 712"/>
                <a:gd name="T102" fmla="*/ 357 w 1321"/>
                <a:gd name="T103" fmla="*/ 74 h 712"/>
                <a:gd name="T104" fmla="*/ 357 w 1321"/>
                <a:gd name="T105" fmla="*/ 7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51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10345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5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5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881396" y="3274306"/>
            <a:ext cx="6976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/>
              <a:t>s</a:t>
            </a:r>
            <a:r>
              <a:rPr lang="en-US" altLang="zh-CN" sz="6000" dirty="0" smtClean="0"/>
              <a:t>ì</a:t>
            </a:r>
            <a:endParaRPr lang="en-GB" sz="6000" dirty="0"/>
          </a:p>
        </p:txBody>
      </p:sp>
      <p:sp>
        <p:nvSpPr>
          <p:cNvPr id="12" name="Rectangle 11"/>
          <p:cNvSpPr/>
          <p:nvPr/>
        </p:nvSpPr>
        <p:spPr>
          <a:xfrm>
            <a:off x="2400485" y="5140910"/>
            <a:ext cx="12105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/>
              <a:t>s</a:t>
            </a:r>
            <a:r>
              <a:rPr lang="en-US" altLang="zh-CN" sz="6000" dirty="0" smtClean="0"/>
              <a:t>ā</a:t>
            </a:r>
            <a:r>
              <a:rPr lang="en-GB" sz="6000" dirty="0" smtClean="0"/>
              <a:t>n</a:t>
            </a:r>
            <a:endParaRPr lang="en-GB" sz="6000" dirty="0"/>
          </a:p>
        </p:txBody>
      </p:sp>
      <p:sp>
        <p:nvSpPr>
          <p:cNvPr id="4" name="Rectangle 3"/>
          <p:cNvSpPr/>
          <p:nvPr/>
        </p:nvSpPr>
        <p:spPr>
          <a:xfrm>
            <a:off x="1966854" y="1388457"/>
            <a:ext cx="995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err="1" smtClean="0"/>
              <a:t>ji</a:t>
            </a:r>
            <a:r>
              <a:rPr lang="en-US" altLang="zh-CN" sz="6000" dirty="0" smtClean="0"/>
              <a:t>ǔ</a:t>
            </a:r>
            <a:endParaRPr lang="en-GB" sz="6000" dirty="0"/>
          </a:p>
        </p:txBody>
      </p:sp>
      <p:grpSp>
        <p:nvGrpSpPr>
          <p:cNvPr id="75" name="Group 5"/>
          <p:cNvGrpSpPr>
            <a:grpSpLocks/>
          </p:cNvGrpSpPr>
          <p:nvPr/>
        </p:nvGrpSpPr>
        <p:grpSpPr bwMode="auto">
          <a:xfrm>
            <a:off x="1920577" y="4682257"/>
            <a:ext cx="1838846" cy="1819994"/>
            <a:chOff x="1488" y="3122"/>
            <a:chExt cx="1235" cy="1198"/>
          </a:xfrm>
        </p:grpSpPr>
        <p:sp>
          <p:nvSpPr>
            <p:cNvPr id="76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8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1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82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8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3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4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92" name="Group 5"/>
          <p:cNvGrpSpPr>
            <a:grpSpLocks/>
          </p:cNvGrpSpPr>
          <p:nvPr/>
        </p:nvGrpSpPr>
        <p:grpSpPr bwMode="auto">
          <a:xfrm>
            <a:off x="181189" y="2862263"/>
            <a:ext cx="1838846" cy="1819994"/>
            <a:chOff x="1488" y="3122"/>
            <a:chExt cx="1235" cy="1198"/>
          </a:xfrm>
        </p:grpSpPr>
        <p:sp>
          <p:nvSpPr>
            <p:cNvPr id="93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95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8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99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5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0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1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305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89" y="84220"/>
            <a:ext cx="7437559" cy="1051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Pinyin of this Number</a:t>
            </a:r>
            <a:endParaRPr lang="en-US" altLang="zh-CN" sz="2800" dirty="0" smtClean="0">
              <a:ea typeface="宋体" charset="-122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gray">
          <a:xfrm rot="16200000">
            <a:off x="1162844" y="1808956"/>
            <a:ext cx="3792538" cy="3730625"/>
          </a:xfrm>
          <a:custGeom>
            <a:avLst/>
            <a:gdLst>
              <a:gd name="G0" fmla="+- 7925 0 0"/>
              <a:gd name="G1" fmla="+- -11796007 0 0"/>
              <a:gd name="G2" fmla="+- 0 0 -11796007"/>
              <a:gd name="T0" fmla="*/ 0 256 1"/>
              <a:gd name="T1" fmla="*/ 180 256 1"/>
              <a:gd name="G3" fmla="+- -11796007 T0 T1"/>
              <a:gd name="T2" fmla="*/ 0 256 1"/>
              <a:gd name="T3" fmla="*/ 90 256 1"/>
              <a:gd name="G4" fmla="+- -11796007 T2 T3"/>
              <a:gd name="G5" fmla="*/ G4 2 1"/>
              <a:gd name="T4" fmla="*/ 90 256 1"/>
              <a:gd name="T5" fmla="*/ 0 256 1"/>
              <a:gd name="G6" fmla="+- -11796007 T4 T5"/>
              <a:gd name="G7" fmla="*/ G6 2 1"/>
              <a:gd name="G8" fmla="abs -1179600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25"/>
              <a:gd name="G18" fmla="*/ 7925 1 2"/>
              <a:gd name="G19" fmla="+- G18 5400 0"/>
              <a:gd name="G20" fmla="cos G19 -11796007"/>
              <a:gd name="G21" fmla="sin G19 -11796007"/>
              <a:gd name="G22" fmla="+- G20 10800 0"/>
              <a:gd name="G23" fmla="+- G21 10800 0"/>
              <a:gd name="G24" fmla="+- 10800 0 G20"/>
              <a:gd name="G25" fmla="+- 7925 10800 0"/>
              <a:gd name="G26" fmla="?: G9 G17 G25"/>
              <a:gd name="G27" fmla="?: G9 0 21600"/>
              <a:gd name="G28" fmla="cos 10800 -11796007"/>
              <a:gd name="G29" fmla="sin 10800 -11796007"/>
              <a:gd name="G30" fmla="sin 7925 -11796007"/>
              <a:gd name="G31" fmla="+- G28 10800 0"/>
              <a:gd name="G32" fmla="+- G29 10800 0"/>
              <a:gd name="G33" fmla="+- G30 10800 0"/>
              <a:gd name="G34" fmla="?: G4 0 G31"/>
              <a:gd name="G35" fmla="?: -11796007 G34 0"/>
              <a:gd name="G36" fmla="?: G6 G35 G31"/>
              <a:gd name="G37" fmla="+- 21600 0 G36"/>
              <a:gd name="G38" fmla="?: G4 0 G33"/>
              <a:gd name="G39" fmla="?: -1179600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37 w 21600"/>
              <a:gd name="T15" fmla="*/ 10798 h 21600"/>
              <a:gd name="T16" fmla="*/ 10800 w 21600"/>
              <a:gd name="T17" fmla="*/ 2875 h 21600"/>
              <a:gd name="T18" fmla="*/ 20163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CBD852">
                  <a:gamma/>
                  <a:tint val="39216"/>
                  <a:invGamma/>
                </a:srgbClr>
              </a:gs>
              <a:gs pos="100000">
                <a:srgbClr val="CBD852"/>
              </a:gs>
            </a:gsLst>
            <a:lin ang="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 rot="-5400000">
            <a:off x="1102518" y="2237582"/>
            <a:ext cx="3281363" cy="2990850"/>
          </a:xfrm>
          <a:custGeom>
            <a:avLst/>
            <a:gdLst>
              <a:gd name="T0" fmla="*/ 2147483647 w 21600"/>
              <a:gd name="T1" fmla="*/ 0 h 21600"/>
              <a:gd name="T2" fmla="*/ 206147849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2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2002469" y="4705350"/>
            <a:ext cx="1838846" cy="1819994"/>
            <a:chOff x="1488" y="3122"/>
            <a:chExt cx="1235" cy="1198"/>
          </a:xfrm>
        </p:grpSpPr>
        <p:sp>
          <p:nvSpPr>
            <p:cNvPr id="103480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82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86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87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3488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94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5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6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7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89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90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1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2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3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3430" name="Group 22"/>
          <p:cNvGrpSpPr>
            <a:grpSpLocks/>
          </p:cNvGrpSpPr>
          <p:nvPr/>
        </p:nvGrpSpPr>
        <p:grpSpPr bwMode="auto">
          <a:xfrm>
            <a:off x="188913" y="2800350"/>
            <a:ext cx="1915196" cy="1905000"/>
            <a:chOff x="432" y="1872"/>
            <a:chExt cx="1200" cy="1248"/>
          </a:xfrm>
        </p:grpSpPr>
        <p:sp>
          <p:nvSpPr>
            <p:cNvPr id="103462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3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64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68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476 w 1321"/>
                <a:gd name="T1" fmla="*/ 106 h 712"/>
                <a:gd name="T2" fmla="*/ 482 w 1321"/>
                <a:gd name="T3" fmla="*/ 117 h 712"/>
                <a:gd name="T4" fmla="*/ 483 w 1321"/>
                <a:gd name="T5" fmla="*/ 127 h 712"/>
                <a:gd name="T6" fmla="*/ 481 w 1321"/>
                <a:gd name="T7" fmla="*/ 136 h 712"/>
                <a:gd name="T8" fmla="*/ 475 w 1321"/>
                <a:gd name="T9" fmla="*/ 145 h 712"/>
                <a:gd name="T10" fmla="*/ 465 w 1321"/>
                <a:gd name="T11" fmla="*/ 153 h 712"/>
                <a:gd name="T12" fmla="*/ 453 w 1321"/>
                <a:gd name="T13" fmla="*/ 159 h 712"/>
                <a:gd name="T14" fmla="*/ 437 w 1321"/>
                <a:gd name="T15" fmla="*/ 166 h 712"/>
                <a:gd name="T16" fmla="*/ 420 w 1321"/>
                <a:gd name="T17" fmla="*/ 172 h 712"/>
                <a:gd name="T18" fmla="*/ 399 w 1321"/>
                <a:gd name="T19" fmla="*/ 176 h 712"/>
                <a:gd name="T20" fmla="*/ 377 w 1321"/>
                <a:gd name="T21" fmla="*/ 180 h 712"/>
                <a:gd name="T22" fmla="*/ 354 w 1321"/>
                <a:gd name="T23" fmla="*/ 184 h 712"/>
                <a:gd name="T24" fmla="*/ 328 w 1321"/>
                <a:gd name="T25" fmla="*/ 186 h 712"/>
                <a:gd name="T26" fmla="*/ 301 w 1321"/>
                <a:gd name="T27" fmla="*/ 188 h 712"/>
                <a:gd name="T28" fmla="*/ 291 w 1321"/>
                <a:gd name="T29" fmla="*/ 188 h 712"/>
                <a:gd name="T30" fmla="*/ 174 w 1321"/>
                <a:gd name="T31" fmla="*/ 188 h 712"/>
                <a:gd name="T32" fmla="*/ 172 w 1321"/>
                <a:gd name="T33" fmla="*/ 188 h 712"/>
                <a:gd name="T34" fmla="*/ 149 w 1321"/>
                <a:gd name="T35" fmla="*/ 187 h 712"/>
                <a:gd name="T36" fmla="*/ 127 w 1321"/>
                <a:gd name="T37" fmla="*/ 186 h 712"/>
                <a:gd name="T38" fmla="*/ 106 w 1321"/>
                <a:gd name="T39" fmla="*/ 184 h 712"/>
                <a:gd name="T40" fmla="*/ 86 w 1321"/>
                <a:gd name="T41" fmla="*/ 182 h 712"/>
                <a:gd name="T42" fmla="*/ 68 w 1321"/>
                <a:gd name="T43" fmla="*/ 179 h 712"/>
                <a:gd name="T44" fmla="*/ 51 w 1321"/>
                <a:gd name="T45" fmla="*/ 175 h 712"/>
                <a:gd name="T46" fmla="*/ 38 w 1321"/>
                <a:gd name="T47" fmla="*/ 171 h 712"/>
                <a:gd name="T48" fmla="*/ 25 w 1321"/>
                <a:gd name="T49" fmla="*/ 167 h 712"/>
                <a:gd name="T50" fmla="*/ 15 w 1321"/>
                <a:gd name="T51" fmla="*/ 161 h 712"/>
                <a:gd name="T52" fmla="*/ 7 w 1321"/>
                <a:gd name="T53" fmla="*/ 154 h 712"/>
                <a:gd name="T54" fmla="*/ 2 w 1321"/>
                <a:gd name="T55" fmla="*/ 147 h 712"/>
                <a:gd name="T56" fmla="*/ 0 w 1321"/>
                <a:gd name="T57" fmla="*/ 138 h 712"/>
                <a:gd name="T58" fmla="*/ 0 w 1321"/>
                <a:gd name="T59" fmla="*/ 137 h 712"/>
                <a:gd name="T60" fmla="*/ 1 w 1321"/>
                <a:gd name="T61" fmla="*/ 129 h 712"/>
                <a:gd name="T62" fmla="*/ 6 w 1321"/>
                <a:gd name="T63" fmla="*/ 118 h 712"/>
                <a:gd name="T64" fmla="*/ 19 w 1321"/>
                <a:gd name="T65" fmla="*/ 98 h 712"/>
                <a:gd name="T66" fmla="*/ 34 w 1321"/>
                <a:gd name="T67" fmla="*/ 79 h 712"/>
                <a:gd name="T68" fmla="*/ 54 w 1321"/>
                <a:gd name="T69" fmla="*/ 62 h 712"/>
                <a:gd name="T70" fmla="*/ 74 w 1321"/>
                <a:gd name="T71" fmla="*/ 46 h 712"/>
                <a:gd name="T72" fmla="*/ 99 w 1321"/>
                <a:gd name="T73" fmla="*/ 33 h 712"/>
                <a:gd name="T74" fmla="*/ 125 w 1321"/>
                <a:gd name="T75" fmla="*/ 22 h 712"/>
                <a:gd name="T76" fmla="*/ 152 w 1321"/>
                <a:gd name="T77" fmla="*/ 12 h 712"/>
                <a:gd name="T78" fmla="*/ 182 w 1321"/>
                <a:gd name="T79" fmla="*/ 6 h 712"/>
                <a:gd name="T80" fmla="*/ 212 w 1321"/>
                <a:gd name="T81" fmla="*/ 2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2 h 712"/>
                <a:gd name="T88" fmla="*/ 310 w 1321"/>
                <a:gd name="T89" fmla="*/ 6 h 712"/>
                <a:gd name="T90" fmla="*/ 341 w 1321"/>
                <a:gd name="T91" fmla="*/ 14 h 712"/>
                <a:gd name="T92" fmla="*/ 370 w 1321"/>
                <a:gd name="T93" fmla="*/ 24 h 712"/>
                <a:gd name="T94" fmla="*/ 396 w 1321"/>
                <a:gd name="T95" fmla="*/ 36 h 712"/>
                <a:gd name="T96" fmla="*/ 420 w 1321"/>
                <a:gd name="T97" fmla="*/ 51 h 712"/>
                <a:gd name="T98" fmla="*/ 442 w 1321"/>
                <a:gd name="T99" fmla="*/ 68 h 712"/>
                <a:gd name="T100" fmla="*/ 460 w 1321"/>
                <a:gd name="T101" fmla="*/ 86 h 712"/>
                <a:gd name="T102" fmla="*/ 476 w 1321"/>
                <a:gd name="T103" fmla="*/ 106 h 712"/>
                <a:gd name="T104" fmla="*/ 476 w 1321"/>
                <a:gd name="T105" fmla="*/ 10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69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10347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7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3431" name="Line 39"/>
          <p:cNvSpPr>
            <a:spLocks noChangeShapeType="1"/>
          </p:cNvSpPr>
          <p:nvPr/>
        </p:nvSpPr>
        <p:spPr bwMode="auto">
          <a:xfrm>
            <a:off x="3802063" y="2295525"/>
            <a:ext cx="1152525" cy="56673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Line 40"/>
          <p:cNvSpPr>
            <a:spLocks noChangeShapeType="1"/>
          </p:cNvSpPr>
          <p:nvPr/>
        </p:nvSpPr>
        <p:spPr bwMode="auto">
          <a:xfrm>
            <a:off x="3143250" y="3667125"/>
            <a:ext cx="1563688" cy="158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Line 41"/>
          <p:cNvSpPr>
            <a:spLocks noChangeShapeType="1"/>
          </p:cNvSpPr>
          <p:nvPr/>
        </p:nvSpPr>
        <p:spPr bwMode="auto">
          <a:xfrm flipV="1">
            <a:off x="3771900" y="4619625"/>
            <a:ext cx="1201738" cy="482600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Line 42"/>
          <p:cNvSpPr>
            <a:spLocks noChangeShapeType="1"/>
          </p:cNvSpPr>
          <p:nvPr/>
        </p:nvSpPr>
        <p:spPr bwMode="gray">
          <a:xfrm>
            <a:off x="6203950" y="38385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5" name="AutoShape 43"/>
          <p:cNvSpPr>
            <a:spLocks noChangeArrowheads="1"/>
          </p:cNvSpPr>
          <p:nvPr/>
        </p:nvSpPr>
        <p:spPr bwMode="gray">
          <a:xfrm>
            <a:off x="4853624" y="2074228"/>
            <a:ext cx="3294062" cy="316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6" name="AutoShape 44"/>
          <p:cNvSpPr>
            <a:spLocks noChangeArrowheads="1"/>
          </p:cNvSpPr>
          <p:nvPr/>
        </p:nvSpPr>
        <p:spPr bwMode="gray">
          <a:xfrm>
            <a:off x="5181600" y="2493963"/>
            <a:ext cx="2586038" cy="246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7" name="Oval 45"/>
          <p:cNvSpPr>
            <a:spLocks noChangeArrowheads="1"/>
          </p:cNvSpPr>
          <p:nvPr/>
        </p:nvSpPr>
        <p:spPr bwMode="gray">
          <a:xfrm>
            <a:off x="5427663" y="2461820"/>
            <a:ext cx="2095500" cy="231496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1970088" y="1724025"/>
            <a:ext cx="1443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in here</a:t>
            </a:r>
          </a:p>
        </p:txBody>
      </p:sp>
      <p:sp>
        <p:nvSpPr>
          <p:cNvPr id="103441" name="WordArt 49"/>
          <p:cNvSpPr>
            <a:spLocks noChangeArrowheads="1" noChangeShapeType="1" noTextEdit="1"/>
          </p:cNvSpPr>
          <p:nvPr/>
        </p:nvSpPr>
        <p:spPr bwMode="gray">
          <a:xfrm>
            <a:off x="5427664" y="2698833"/>
            <a:ext cx="2197100" cy="171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zh-CN" altLang="en-US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KaiTi" pitchFamily="49" charset="-122"/>
                <a:ea typeface="KaiTi" pitchFamily="49" charset="-122"/>
                <a:cs typeface="Arial"/>
              </a:rPr>
              <a:t>四</a:t>
            </a:r>
            <a:endParaRPr lang="en-GB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A2068"/>
                  </a:gs>
                  <a:gs pos="100000">
                    <a:srgbClr val="2F7ADF"/>
                  </a:gs>
                </a:gsLst>
                <a:lin ang="5400000" scaled="1"/>
              </a:gradFill>
              <a:latin typeface="KaiTi" pitchFamily="49" charset="-122"/>
              <a:ea typeface="KaiTi" pitchFamily="49" charset="-122"/>
              <a:cs typeface="Arial"/>
            </a:endParaRPr>
          </a:p>
        </p:txBody>
      </p:sp>
      <p:grpSp>
        <p:nvGrpSpPr>
          <p:cNvPr id="103442" name="Group 50"/>
          <p:cNvGrpSpPr>
            <a:grpSpLocks/>
          </p:cNvGrpSpPr>
          <p:nvPr/>
        </p:nvGrpSpPr>
        <p:grpSpPr bwMode="auto">
          <a:xfrm>
            <a:off x="1653357" y="1052736"/>
            <a:ext cx="1862956" cy="1798414"/>
            <a:chOff x="1175" y="756"/>
            <a:chExt cx="1040" cy="1040"/>
          </a:xfrm>
        </p:grpSpPr>
        <p:sp>
          <p:nvSpPr>
            <p:cNvPr id="103443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4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45" name="Picture 53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49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357 w 1321"/>
                <a:gd name="T1" fmla="*/ 74 h 712"/>
                <a:gd name="T2" fmla="*/ 361 w 1321"/>
                <a:gd name="T3" fmla="*/ 81 h 712"/>
                <a:gd name="T4" fmla="*/ 363 w 1321"/>
                <a:gd name="T5" fmla="*/ 88 h 712"/>
                <a:gd name="T6" fmla="*/ 361 w 1321"/>
                <a:gd name="T7" fmla="*/ 95 h 712"/>
                <a:gd name="T8" fmla="*/ 356 w 1321"/>
                <a:gd name="T9" fmla="*/ 101 h 712"/>
                <a:gd name="T10" fmla="*/ 349 w 1321"/>
                <a:gd name="T11" fmla="*/ 106 h 712"/>
                <a:gd name="T12" fmla="*/ 340 w 1321"/>
                <a:gd name="T13" fmla="*/ 111 h 712"/>
                <a:gd name="T14" fmla="*/ 328 w 1321"/>
                <a:gd name="T15" fmla="*/ 115 h 712"/>
                <a:gd name="T16" fmla="*/ 315 w 1321"/>
                <a:gd name="T17" fmla="*/ 119 h 712"/>
                <a:gd name="T18" fmla="*/ 300 w 1321"/>
                <a:gd name="T19" fmla="*/ 123 h 712"/>
                <a:gd name="T20" fmla="*/ 283 w 1321"/>
                <a:gd name="T21" fmla="*/ 126 h 712"/>
                <a:gd name="T22" fmla="*/ 266 w 1321"/>
                <a:gd name="T23" fmla="*/ 127 h 712"/>
                <a:gd name="T24" fmla="*/ 246 w 1321"/>
                <a:gd name="T25" fmla="*/ 129 h 712"/>
                <a:gd name="T26" fmla="*/ 226 w 1321"/>
                <a:gd name="T27" fmla="*/ 130 h 712"/>
                <a:gd name="T28" fmla="*/ 218 w 1321"/>
                <a:gd name="T29" fmla="*/ 131 h 712"/>
                <a:gd name="T30" fmla="*/ 130 w 1321"/>
                <a:gd name="T31" fmla="*/ 131 h 712"/>
                <a:gd name="T32" fmla="*/ 129 w 1321"/>
                <a:gd name="T33" fmla="*/ 131 h 712"/>
                <a:gd name="T34" fmla="*/ 112 w 1321"/>
                <a:gd name="T35" fmla="*/ 130 h 712"/>
                <a:gd name="T36" fmla="*/ 95 w 1321"/>
                <a:gd name="T37" fmla="*/ 129 h 712"/>
                <a:gd name="T38" fmla="*/ 80 w 1321"/>
                <a:gd name="T39" fmla="*/ 128 h 712"/>
                <a:gd name="T40" fmla="*/ 64 w 1321"/>
                <a:gd name="T41" fmla="*/ 126 h 712"/>
                <a:gd name="T42" fmla="*/ 51 w 1321"/>
                <a:gd name="T43" fmla="*/ 124 h 712"/>
                <a:gd name="T44" fmla="*/ 39 w 1321"/>
                <a:gd name="T45" fmla="*/ 122 h 712"/>
                <a:gd name="T46" fmla="*/ 28 w 1321"/>
                <a:gd name="T47" fmla="*/ 119 h 712"/>
                <a:gd name="T48" fmla="*/ 18 w 1321"/>
                <a:gd name="T49" fmla="*/ 116 h 712"/>
                <a:gd name="T50" fmla="*/ 10 w 1321"/>
                <a:gd name="T51" fmla="*/ 111 h 712"/>
                <a:gd name="T52" fmla="*/ 5 w 1321"/>
                <a:gd name="T53" fmla="*/ 107 h 712"/>
                <a:gd name="T54" fmla="*/ 2 w 1321"/>
                <a:gd name="T55" fmla="*/ 102 h 712"/>
                <a:gd name="T56" fmla="*/ 0 w 1321"/>
                <a:gd name="T57" fmla="*/ 96 h 712"/>
                <a:gd name="T58" fmla="*/ 0 w 1321"/>
                <a:gd name="T59" fmla="*/ 96 h 712"/>
                <a:gd name="T60" fmla="*/ 1 w 1321"/>
                <a:gd name="T61" fmla="*/ 90 h 712"/>
                <a:gd name="T62" fmla="*/ 4 w 1321"/>
                <a:gd name="T63" fmla="*/ 82 h 712"/>
                <a:gd name="T64" fmla="*/ 14 w 1321"/>
                <a:gd name="T65" fmla="*/ 68 h 712"/>
                <a:gd name="T66" fmla="*/ 26 w 1321"/>
                <a:gd name="T67" fmla="*/ 55 h 712"/>
                <a:gd name="T68" fmla="*/ 40 w 1321"/>
                <a:gd name="T69" fmla="*/ 43 h 712"/>
                <a:gd name="T70" fmla="*/ 56 w 1321"/>
                <a:gd name="T71" fmla="*/ 32 h 712"/>
                <a:gd name="T72" fmla="*/ 74 w 1321"/>
                <a:gd name="T73" fmla="*/ 23 h 712"/>
                <a:gd name="T74" fmla="*/ 94 w 1321"/>
                <a:gd name="T75" fmla="*/ 15 h 712"/>
                <a:gd name="T76" fmla="*/ 114 w 1321"/>
                <a:gd name="T77" fmla="*/ 9 h 712"/>
                <a:gd name="T78" fmla="*/ 136 w 1321"/>
                <a:gd name="T79" fmla="*/ 4 h 712"/>
                <a:gd name="T80" fmla="*/ 159 w 1321"/>
                <a:gd name="T81" fmla="*/ 1 h 712"/>
                <a:gd name="T82" fmla="*/ 183 w 1321"/>
                <a:gd name="T83" fmla="*/ 0 h 712"/>
                <a:gd name="T84" fmla="*/ 183 w 1321"/>
                <a:gd name="T85" fmla="*/ 0 h 712"/>
                <a:gd name="T86" fmla="*/ 208 w 1321"/>
                <a:gd name="T87" fmla="*/ 1 h 712"/>
                <a:gd name="T88" fmla="*/ 233 w 1321"/>
                <a:gd name="T89" fmla="*/ 4 h 712"/>
                <a:gd name="T90" fmla="*/ 256 w 1321"/>
                <a:gd name="T91" fmla="*/ 10 h 712"/>
                <a:gd name="T92" fmla="*/ 277 w 1321"/>
                <a:gd name="T93" fmla="*/ 17 h 712"/>
                <a:gd name="T94" fmla="*/ 297 w 1321"/>
                <a:gd name="T95" fmla="*/ 25 h 712"/>
                <a:gd name="T96" fmla="*/ 315 w 1321"/>
                <a:gd name="T97" fmla="*/ 36 h 712"/>
                <a:gd name="T98" fmla="*/ 332 w 1321"/>
                <a:gd name="T99" fmla="*/ 47 h 712"/>
                <a:gd name="T100" fmla="*/ 345 w 1321"/>
                <a:gd name="T101" fmla="*/ 60 h 712"/>
                <a:gd name="T102" fmla="*/ 357 w 1321"/>
                <a:gd name="T103" fmla="*/ 74 h 712"/>
                <a:gd name="T104" fmla="*/ 357 w 1321"/>
                <a:gd name="T105" fmla="*/ 7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51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10345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5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5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881396" y="3274306"/>
            <a:ext cx="6976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/>
              <a:t>s</a:t>
            </a:r>
            <a:r>
              <a:rPr lang="en-US" altLang="zh-CN" sz="6000" dirty="0" smtClean="0"/>
              <a:t>ì</a:t>
            </a:r>
            <a:endParaRPr lang="en-GB" sz="6000" dirty="0"/>
          </a:p>
        </p:txBody>
      </p:sp>
      <p:sp>
        <p:nvSpPr>
          <p:cNvPr id="13" name="Rectangle 12"/>
          <p:cNvSpPr/>
          <p:nvPr/>
        </p:nvSpPr>
        <p:spPr>
          <a:xfrm>
            <a:off x="2469781" y="5112723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/>
              <a:t>w</a:t>
            </a:r>
            <a:r>
              <a:rPr lang="en-US" altLang="zh-CN" sz="6000" dirty="0" smtClean="0"/>
              <a:t>ǔ</a:t>
            </a:r>
            <a:endParaRPr lang="en-GB" sz="6000" dirty="0"/>
          </a:p>
        </p:txBody>
      </p:sp>
      <p:sp>
        <p:nvSpPr>
          <p:cNvPr id="2" name="Rectangle 1"/>
          <p:cNvSpPr/>
          <p:nvPr/>
        </p:nvSpPr>
        <p:spPr>
          <a:xfrm>
            <a:off x="2230751" y="1474593"/>
            <a:ext cx="7825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/>
              <a:t>q</a:t>
            </a:r>
            <a:r>
              <a:rPr lang="en-US" altLang="zh-CN" sz="6000" dirty="0" smtClean="0"/>
              <a:t>ī</a:t>
            </a:r>
            <a:endParaRPr lang="en-GB" sz="6000" dirty="0"/>
          </a:p>
        </p:txBody>
      </p:sp>
      <p:grpSp>
        <p:nvGrpSpPr>
          <p:cNvPr id="75" name="Group 5"/>
          <p:cNvGrpSpPr>
            <a:grpSpLocks/>
          </p:cNvGrpSpPr>
          <p:nvPr/>
        </p:nvGrpSpPr>
        <p:grpSpPr bwMode="auto">
          <a:xfrm>
            <a:off x="1980142" y="4705350"/>
            <a:ext cx="1838846" cy="1819994"/>
            <a:chOff x="1488" y="3122"/>
            <a:chExt cx="1235" cy="1198"/>
          </a:xfrm>
        </p:grpSpPr>
        <p:sp>
          <p:nvSpPr>
            <p:cNvPr id="76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8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1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82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8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3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4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92" name="Group 5"/>
          <p:cNvGrpSpPr>
            <a:grpSpLocks/>
          </p:cNvGrpSpPr>
          <p:nvPr/>
        </p:nvGrpSpPr>
        <p:grpSpPr bwMode="auto">
          <a:xfrm>
            <a:off x="1645850" y="1017654"/>
            <a:ext cx="1838846" cy="1819994"/>
            <a:chOff x="1488" y="3122"/>
            <a:chExt cx="1235" cy="1198"/>
          </a:xfrm>
        </p:grpSpPr>
        <p:sp>
          <p:nvSpPr>
            <p:cNvPr id="93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95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8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99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5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0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1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305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844" y="84220"/>
            <a:ext cx="7437559" cy="1051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Pinyin of this Number</a:t>
            </a:r>
            <a:endParaRPr lang="en-US" altLang="zh-CN" sz="2800" dirty="0" smtClean="0">
              <a:ea typeface="宋体" charset="-122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gray">
          <a:xfrm rot="16200000">
            <a:off x="1162844" y="1808956"/>
            <a:ext cx="3792538" cy="3730625"/>
          </a:xfrm>
          <a:custGeom>
            <a:avLst/>
            <a:gdLst>
              <a:gd name="G0" fmla="+- 7925 0 0"/>
              <a:gd name="G1" fmla="+- -11796007 0 0"/>
              <a:gd name="G2" fmla="+- 0 0 -11796007"/>
              <a:gd name="T0" fmla="*/ 0 256 1"/>
              <a:gd name="T1" fmla="*/ 180 256 1"/>
              <a:gd name="G3" fmla="+- -11796007 T0 T1"/>
              <a:gd name="T2" fmla="*/ 0 256 1"/>
              <a:gd name="T3" fmla="*/ 90 256 1"/>
              <a:gd name="G4" fmla="+- -11796007 T2 T3"/>
              <a:gd name="G5" fmla="*/ G4 2 1"/>
              <a:gd name="T4" fmla="*/ 90 256 1"/>
              <a:gd name="T5" fmla="*/ 0 256 1"/>
              <a:gd name="G6" fmla="+- -11796007 T4 T5"/>
              <a:gd name="G7" fmla="*/ G6 2 1"/>
              <a:gd name="G8" fmla="abs -1179600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25"/>
              <a:gd name="G18" fmla="*/ 7925 1 2"/>
              <a:gd name="G19" fmla="+- G18 5400 0"/>
              <a:gd name="G20" fmla="cos G19 -11796007"/>
              <a:gd name="G21" fmla="sin G19 -11796007"/>
              <a:gd name="G22" fmla="+- G20 10800 0"/>
              <a:gd name="G23" fmla="+- G21 10800 0"/>
              <a:gd name="G24" fmla="+- 10800 0 G20"/>
              <a:gd name="G25" fmla="+- 7925 10800 0"/>
              <a:gd name="G26" fmla="?: G9 G17 G25"/>
              <a:gd name="G27" fmla="?: G9 0 21600"/>
              <a:gd name="G28" fmla="cos 10800 -11796007"/>
              <a:gd name="G29" fmla="sin 10800 -11796007"/>
              <a:gd name="G30" fmla="sin 7925 -11796007"/>
              <a:gd name="G31" fmla="+- G28 10800 0"/>
              <a:gd name="G32" fmla="+- G29 10800 0"/>
              <a:gd name="G33" fmla="+- G30 10800 0"/>
              <a:gd name="G34" fmla="?: G4 0 G31"/>
              <a:gd name="G35" fmla="?: -11796007 G34 0"/>
              <a:gd name="G36" fmla="?: G6 G35 G31"/>
              <a:gd name="G37" fmla="+- 21600 0 G36"/>
              <a:gd name="G38" fmla="?: G4 0 G33"/>
              <a:gd name="G39" fmla="?: -1179600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37 w 21600"/>
              <a:gd name="T15" fmla="*/ 10798 h 21600"/>
              <a:gd name="T16" fmla="*/ 10800 w 21600"/>
              <a:gd name="T17" fmla="*/ 2875 h 21600"/>
              <a:gd name="T18" fmla="*/ 20163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CBD852">
                  <a:gamma/>
                  <a:tint val="39216"/>
                  <a:invGamma/>
                </a:srgbClr>
              </a:gs>
              <a:gs pos="100000">
                <a:srgbClr val="CBD852"/>
              </a:gs>
            </a:gsLst>
            <a:lin ang="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 rot="-5400000">
            <a:off x="1102518" y="2237582"/>
            <a:ext cx="3281363" cy="2990850"/>
          </a:xfrm>
          <a:custGeom>
            <a:avLst/>
            <a:gdLst>
              <a:gd name="T0" fmla="*/ 2147483647 w 21600"/>
              <a:gd name="T1" fmla="*/ 0 h 21600"/>
              <a:gd name="T2" fmla="*/ 206147849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2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2002469" y="4705350"/>
            <a:ext cx="1838846" cy="1819994"/>
            <a:chOff x="1488" y="3122"/>
            <a:chExt cx="1235" cy="1198"/>
          </a:xfrm>
        </p:grpSpPr>
        <p:sp>
          <p:nvSpPr>
            <p:cNvPr id="103480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82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86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87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3488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94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5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6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7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89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90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1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2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3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3430" name="Group 22"/>
          <p:cNvGrpSpPr>
            <a:grpSpLocks/>
          </p:cNvGrpSpPr>
          <p:nvPr/>
        </p:nvGrpSpPr>
        <p:grpSpPr bwMode="auto">
          <a:xfrm>
            <a:off x="188913" y="2800350"/>
            <a:ext cx="1915196" cy="1905000"/>
            <a:chOff x="432" y="1872"/>
            <a:chExt cx="1200" cy="1248"/>
          </a:xfrm>
        </p:grpSpPr>
        <p:sp>
          <p:nvSpPr>
            <p:cNvPr id="103462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3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64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68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476 w 1321"/>
                <a:gd name="T1" fmla="*/ 106 h 712"/>
                <a:gd name="T2" fmla="*/ 482 w 1321"/>
                <a:gd name="T3" fmla="*/ 117 h 712"/>
                <a:gd name="T4" fmla="*/ 483 w 1321"/>
                <a:gd name="T5" fmla="*/ 127 h 712"/>
                <a:gd name="T6" fmla="*/ 481 w 1321"/>
                <a:gd name="T7" fmla="*/ 136 h 712"/>
                <a:gd name="T8" fmla="*/ 475 w 1321"/>
                <a:gd name="T9" fmla="*/ 145 h 712"/>
                <a:gd name="T10" fmla="*/ 465 w 1321"/>
                <a:gd name="T11" fmla="*/ 153 h 712"/>
                <a:gd name="T12" fmla="*/ 453 w 1321"/>
                <a:gd name="T13" fmla="*/ 159 h 712"/>
                <a:gd name="T14" fmla="*/ 437 w 1321"/>
                <a:gd name="T15" fmla="*/ 166 h 712"/>
                <a:gd name="T16" fmla="*/ 420 w 1321"/>
                <a:gd name="T17" fmla="*/ 172 h 712"/>
                <a:gd name="T18" fmla="*/ 399 w 1321"/>
                <a:gd name="T19" fmla="*/ 176 h 712"/>
                <a:gd name="T20" fmla="*/ 377 w 1321"/>
                <a:gd name="T21" fmla="*/ 180 h 712"/>
                <a:gd name="T22" fmla="*/ 354 w 1321"/>
                <a:gd name="T23" fmla="*/ 184 h 712"/>
                <a:gd name="T24" fmla="*/ 328 w 1321"/>
                <a:gd name="T25" fmla="*/ 186 h 712"/>
                <a:gd name="T26" fmla="*/ 301 w 1321"/>
                <a:gd name="T27" fmla="*/ 188 h 712"/>
                <a:gd name="T28" fmla="*/ 291 w 1321"/>
                <a:gd name="T29" fmla="*/ 188 h 712"/>
                <a:gd name="T30" fmla="*/ 174 w 1321"/>
                <a:gd name="T31" fmla="*/ 188 h 712"/>
                <a:gd name="T32" fmla="*/ 172 w 1321"/>
                <a:gd name="T33" fmla="*/ 188 h 712"/>
                <a:gd name="T34" fmla="*/ 149 w 1321"/>
                <a:gd name="T35" fmla="*/ 187 h 712"/>
                <a:gd name="T36" fmla="*/ 127 w 1321"/>
                <a:gd name="T37" fmla="*/ 186 h 712"/>
                <a:gd name="T38" fmla="*/ 106 w 1321"/>
                <a:gd name="T39" fmla="*/ 184 h 712"/>
                <a:gd name="T40" fmla="*/ 86 w 1321"/>
                <a:gd name="T41" fmla="*/ 182 h 712"/>
                <a:gd name="T42" fmla="*/ 68 w 1321"/>
                <a:gd name="T43" fmla="*/ 179 h 712"/>
                <a:gd name="T44" fmla="*/ 51 w 1321"/>
                <a:gd name="T45" fmla="*/ 175 h 712"/>
                <a:gd name="T46" fmla="*/ 38 w 1321"/>
                <a:gd name="T47" fmla="*/ 171 h 712"/>
                <a:gd name="T48" fmla="*/ 25 w 1321"/>
                <a:gd name="T49" fmla="*/ 167 h 712"/>
                <a:gd name="T50" fmla="*/ 15 w 1321"/>
                <a:gd name="T51" fmla="*/ 161 h 712"/>
                <a:gd name="T52" fmla="*/ 7 w 1321"/>
                <a:gd name="T53" fmla="*/ 154 h 712"/>
                <a:gd name="T54" fmla="*/ 2 w 1321"/>
                <a:gd name="T55" fmla="*/ 147 h 712"/>
                <a:gd name="T56" fmla="*/ 0 w 1321"/>
                <a:gd name="T57" fmla="*/ 138 h 712"/>
                <a:gd name="T58" fmla="*/ 0 w 1321"/>
                <a:gd name="T59" fmla="*/ 137 h 712"/>
                <a:gd name="T60" fmla="*/ 1 w 1321"/>
                <a:gd name="T61" fmla="*/ 129 h 712"/>
                <a:gd name="T62" fmla="*/ 6 w 1321"/>
                <a:gd name="T63" fmla="*/ 118 h 712"/>
                <a:gd name="T64" fmla="*/ 19 w 1321"/>
                <a:gd name="T65" fmla="*/ 98 h 712"/>
                <a:gd name="T66" fmla="*/ 34 w 1321"/>
                <a:gd name="T67" fmla="*/ 79 h 712"/>
                <a:gd name="T68" fmla="*/ 54 w 1321"/>
                <a:gd name="T69" fmla="*/ 62 h 712"/>
                <a:gd name="T70" fmla="*/ 74 w 1321"/>
                <a:gd name="T71" fmla="*/ 46 h 712"/>
                <a:gd name="T72" fmla="*/ 99 w 1321"/>
                <a:gd name="T73" fmla="*/ 33 h 712"/>
                <a:gd name="T74" fmla="*/ 125 w 1321"/>
                <a:gd name="T75" fmla="*/ 22 h 712"/>
                <a:gd name="T76" fmla="*/ 152 w 1321"/>
                <a:gd name="T77" fmla="*/ 12 h 712"/>
                <a:gd name="T78" fmla="*/ 182 w 1321"/>
                <a:gd name="T79" fmla="*/ 6 h 712"/>
                <a:gd name="T80" fmla="*/ 212 w 1321"/>
                <a:gd name="T81" fmla="*/ 2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2 h 712"/>
                <a:gd name="T88" fmla="*/ 310 w 1321"/>
                <a:gd name="T89" fmla="*/ 6 h 712"/>
                <a:gd name="T90" fmla="*/ 341 w 1321"/>
                <a:gd name="T91" fmla="*/ 14 h 712"/>
                <a:gd name="T92" fmla="*/ 370 w 1321"/>
                <a:gd name="T93" fmla="*/ 24 h 712"/>
                <a:gd name="T94" fmla="*/ 396 w 1321"/>
                <a:gd name="T95" fmla="*/ 36 h 712"/>
                <a:gd name="T96" fmla="*/ 420 w 1321"/>
                <a:gd name="T97" fmla="*/ 51 h 712"/>
                <a:gd name="T98" fmla="*/ 442 w 1321"/>
                <a:gd name="T99" fmla="*/ 68 h 712"/>
                <a:gd name="T100" fmla="*/ 460 w 1321"/>
                <a:gd name="T101" fmla="*/ 86 h 712"/>
                <a:gd name="T102" fmla="*/ 476 w 1321"/>
                <a:gd name="T103" fmla="*/ 106 h 712"/>
                <a:gd name="T104" fmla="*/ 476 w 1321"/>
                <a:gd name="T105" fmla="*/ 10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69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10347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7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3431" name="Line 39"/>
          <p:cNvSpPr>
            <a:spLocks noChangeShapeType="1"/>
          </p:cNvSpPr>
          <p:nvPr/>
        </p:nvSpPr>
        <p:spPr bwMode="auto">
          <a:xfrm>
            <a:off x="3802063" y="2295525"/>
            <a:ext cx="1152525" cy="56673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Line 40"/>
          <p:cNvSpPr>
            <a:spLocks noChangeShapeType="1"/>
          </p:cNvSpPr>
          <p:nvPr/>
        </p:nvSpPr>
        <p:spPr bwMode="auto">
          <a:xfrm>
            <a:off x="3143250" y="3667125"/>
            <a:ext cx="1563688" cy="158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Line 41"/>
          <p:cNvSpPr>
            <a:spLocks noChangeShapeType="1"/>
          </p:cNvSpPr>
          <p:nvPr/>
        </p:nvSpPr>
        <p:spPr bwMode="auto">
          <a:xfrm flipV="1">
            <a:off x="3771900" y="4619625"/>
            <a:ext cx="1201738" cy="482600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Line 42"/>
          <p:cNvSpPr>
            <a:spLocks noChangeShapeType="1"/>
          </p:cNvSpPr>
          <p:nvPr/>
        </p:nvSpPr>
        <p:spPr bwMode="gray">
          <a:xfrm>
            <a:off x="6203950" y="38385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5" name="AutoShape 43"/>
          <p:cNvSpPr>
            <a:spLocks noChangeArrowheads="1"/>
          </p:cNvSpPr>
          <p:nvPr/>
        </p:nvSpPr>
        <p:spPr bwMode="gray">
          <a:xfrm>
            <a:off x="4853624" y="2074228"/>
            <a:ext cx="3294062" cy="316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6" name="AutoShape 44"/>
          <p:cNvSpPr>
            <a:spLocks noChangeArrowheads="1"/>
          </p:cNvSpPr>
          <p:nvPr/>
        </p:nvSpPr>
        <p:spPr bwMode="gray">
          <a:xfrm>
            <a:off x="5181600" y="2493963"/>
            <a:ext cx="2586038" cy="246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7" name="Oval 45"/>
          <p:cNvSpPr>
            <a:spLocks noChangeArrowheads="1"/>
          </p:cNvSpPr>
          <p:nvPr/>
        </p:nvSpPr>
        <p:spPr bwMode="gray">
          <a:xfrm>
            <a:off x="5427663" y="2461820"/>
            <a:ext cx="2095500" cy="231496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1970088" y="1724025"/>
            <a:ext cx="1443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in here</a:t>
            </a:r>
          </a:p>
        </p:txBody>
      </p:sp>
      <p:sp>
        <p:nvSpPr>
          <p:cNvPr id="103441" name="WordArt 49"/>
          <p:cNvSpPr>
            <a:spLocks noChangeArrowheads="1" noChangeShapeType="1" noTextEdit="1"/>
          </p:cNvSpPr>
          <p:nvPr/>
        </p:nvSpPr>
        <p:spPr bwMode="gray">
          <a:xfrm>
            <a:off x="5427664" y="2516705"/>
            <a:ext cx="2197100" cy="171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zh-CN" altLang="en-US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KaiTi" pitchFamily="49" charset="-122"/>
                <a:ea typeface="KaiTi" pitchFamily="49" charset="-122"/>
                <a:cs typeface="Arial"/>
              </a:rPr>
              <a:t>二</a:t>
            </a:r>
            <a:endParaRPr lang="en-GB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A2068"/>
                  </a:gs>
                  <a:gs pos="100000">
                    <a:srgbClr val="2F7ADF"/>
                  </a:gs>
                </a:gsLst>
                <a:lin ang="5400000" scaled="1"/>
              </a:gradFill>
              <a:latin typeface="KaiTi" pitchFamily="49" charset="-122"/>
              <a:ea typeface="KaiTi" pitchFamily="49" charset="-122"/>
              <a:cs typeface="Arial"/>
            </a:endParaRPr>
          </a:p>
        </p:txBody>
      </p:sp>
      <p:grpSp>
        <p:nvGrpSpPr>
          <p:cNvPr id="103442" name="Group 50"/>
          <p:cNvGrpSpPr>
            <a:grpSpLocks/>
          </p:cNvGrpSpPr>
          <p:nvPr/>
        </p:nvGrpSpPr>
        <p:grpSpPr bwMode="auto">
          <a:xfrm>
            <a:off x="1653357" y="1052736"/>
            <a:ext cx="1862956" cy="1798414"/>
            <a:chOff x="1175" y="756"/>
            <a:chExt cx="1040" cy="1040"/>
          </a:xfrm>
        </p:grpSpPr>
        <p:sp>
          <p:nvSpPr>
            <p:cNvPr id="103443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4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45" name="Picture 53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49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357 w 1321"/>
                <a:gd name="T1" fmla="*/ 74 h 712"/>
                <a:gd name="T2" fmla="*/ 361 w 1321"/>
                <a:gd name="T3" fmla="*/ 81 h 712"/>
                <a:gd name="T4" fmla="*/ 363 w 1321"/>
                <a:gd name="T5" fmla="*/ 88 h 712"/>
                <a:gd name="T6" fmla="*/ 361 w 1321"/>
                <a:gd name="T7" fmla="*/ 95 h 712"/>
                <a:gd name="T8" fmla="*/ 356 w 1321"/>
                <a:gd name="T9" fmla="*/ 101 h 712"/>
                <a:gd name="T10" fmla="*/ 349 w 1321"/>
                <a:gd name="T11" fmla="*/ 106 h 712"/>
                <a:gd name="T12" fmla="*/ 340 w 1321"/>
                <a:gd name="T13" fmla="*/ 111 h 712"/>
                <a:gd name="T14" fmla="*/ 328 w 1321"/>
                <a:gd name="T15" fmla="*/ 115 h 712"/>
                <a:gd name="T16" fmla="*/ 315 w 1321"/>
                <a:gd name="T17" fmla="*/ 119 h 712"/>
                <a:gd name="T18" fmla="*/ 300 w 1321"/>
                <a:gd name="T19" fmla="*/ 123 h 712"/>
                <a:gd name="T20" fmla="*/ 283 w 1321"/>
                <a:gd name="T21" fmla="*/ 126 h 712"/>
                <a:gd name="T22" fmla="*/ 266 w 1321"/>
                <a:gd name="T23" fmla="*/ 127 h 712"/>
                <a:gd name="T24" fmla="*/ 246 w 1321"/>
                <a:gd name="T25" fmla="*/ 129 h 712"/>
                <a:gd name="T26" fmla="*/ 226 w 1321"/>
                <a:gd name="T27" fmla="*/ 130 h 712"/>
                <a:gd name="T28" fmla="*/ 218 w 1321"/>
                <a:gd name="T29" fmla="*/ 131 h 712"/>
                <a:gd name="T30" fmla="*/ 130 w 1321"/>
                <a:gd name="T31" fmla="*/ 131 h 712"/>
                <a:gd name="T32" fmla="*/ 129 w 1321"/>
                <a:gd name="T33" fmla="*/ 131 h 712"/>
                <a:gd name="T34" fmla="*/ 112 w 1321"/>
                <a:gd name="T35" fmla="*/ 130 h 712"/>
                <a:gd name="T36" fmla="*/ 95 w 1321"/>
                <a:gd name="T37" fmla="*/ 129 h 712"/>
                <a:gd name="T38" fmla="*/ 80 w 1321"/>
                <a:gd name="T39" fmla="*/ 128 h 712"/>
                <a:gd name="T40" fmla="*/ 64 w 1321"/>
                <a:gd name="T41" fmla="*/ 126 h 712"/>
                <a:gd name="T42" fmla="*/ 51 w 1321"/>
                <a:gd name="T43" fmla="*/ 124 h 712"/>
                <a:gd name="T44" fmla="*/ 39 w 1321"/>
                <a:gd name="T45" fmla="*/ 122 h 712"/>
                <a:gd name="T46" fmla="*/ 28 w 1321"/>
                <a:gd name="T47" fmla="*/ 119 h 712"/>
                <a:gd name="T48" fmla="*/ 18 w 1321"/>
                <a:gd name="T49" fmla="*/ 116 h 712"/>
                <a:gd name="T50" fmla="*/ 10 w 1321"/>
                <a:gd name="T51" fmla="*/ 111 h 712"/>
                <a:gd name="T52" fmla="*/ 5 w 1321"/>
                <a:gd name="T53" fmla="*/ 107 h 712"/>
                <a:gd name="T54" fmla="*/ 2 w 1321"/>
                <a:gd name="T55" fmla="*/ 102 h 712"/>
                <a:gd name="T56" fmla="*/ 0 w 1321"/>
                <a:gd name="T57" fmla="*/ 96 h 712"/>
                <a:gd name="T58" fmla="*/ 0 w 1321"/>
                <a:gd name="T59" fmla="*/ 96 h 712"/>
                <a:gd name="T60" fmla="*/ 1 w 1321"/>
                <a:gd name="T61" fmla="*/ 90 h 712"/>
                <a:gd name="T62" fmla="*/ 4 w 1321"/>
                <a:gd name="T63" fmla="*/ 82 h 712"/>
                <a:gd name="T64" fmla="*/ 14 w 1321"/>
                <a:gd name="T65" fmla="*/ 68 h 712"/>
                <a:gd name="T66" fmla="*/ 26 w 1321"/>
                <a:gd name="T67" fmla="*/ 55 h 712"/>
                <a:gd name="T68" fmla="*/ 40 w 1321"/>
                <a:gd name="T69" fmla="*/ 43 h 712"/>
                <a:gd name="T70" fmla="*/ 56 w 1321"/>
                <a:gd name="T71" fmla="*/ 32 h 712"/>
                <a:gd name="T72" fmla="*/ 74 w 1321"/>
                <a:gd name="T73" fmla="*/ 23 h 712"/>
                <a:gd name="T74" fmla="*/ 94 w 1321"/>
                <a:gd name="T75" fmla="*/ 15 h 712"/>
                <a:gd name="T76" fmla="*/ 114 w 1321"/>
                <a:gd name="T77" fmla="*/ 9 h 712"/>
                <a:gd name="T78" fmla="*/ 136 w 1321"/>
                <a:gd name="T79" fmla="*/ 4 h 712"/>
                <a:gd name="T80" fmla="*/ 159 w 1321"/>
                <a:gd name="T81" fmla="*/ 1 h 712"/>
                <a:gd name="T82" fmla="*/ 183 w 1321"/>
                <a:gd name="T83" fmla="*/ 0 h 712"/>
                <a:gd name="T84" fmla="*/ 183 w 1321"/>
                <a:gd name="T85" fmla="*/ 0 h 712"/>
                <a:gd name="T86" fmla="*/ 208 w 1321"/>
                <a:gd name="T87" fmla="*/ 1 h 712"/>
                <a:gd name="T88" fmla="*/ 233 w 1321"/>
                <a:gd name="T89" fmla="*/ 4 h 712"/>
                <a:gd name="T90" fmla="*/ 256 w 1321"/>
                <a:gd name="T91" fmla="*/ 10 h 712"/>
                <a:gd name="T92" fmla="*/ 277 w 1321"/>
                <a:gd name="T93" fmla="*/ 17 h 712"/>
                <a:gd name="T94" fmla="*/ 297 w 1321"/>
                <a:gd name="T95" fmla="*/ 25 h 712"/>
                <a:gd name="T96" fmla="*/ 315 w 1321"/>
                <a:gd name="T97" fmla="*/ 36 h 712"/>
                <a:gd name="T98" fmla="*/ 332 w 1321"/>
                <a:gd name="T99" fmla="*/ 47 h 712"/>
                <a:gd name="T100" fmla="*/ 345 w 1321"/>
                <a:gd name="T101" fmla="*/ 60 h 712"/>
                <a:gd name="T102" fmla="*/ 357 w 1321"/>
                <a:gd name="T103" fmla="*/ 74 h 712"/>
                <a:gd name="T104" fmla="*/ 357 w 1321"/>
                <a:gd name="T105" fmla="*/ 7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51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10345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5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5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9" name="Rectangle 8"/>
          <p:cNvSpPr/>
          <p:nvPr/>
        </p:nvSpPr>
        <p:spPr>
          <a:xfrm>
            <a:off x="2223192" y="1425736"/>
            <a:ext cx="7825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/>
              <a:t>è</a:t>
            </a:r>
            <a:r>
              <a:rPr lang="en-GB" sz="6000" dirty="0" smtClean="0"/>
              <a:t>r</a:t>
            </a:r>
            <a:endParaRPr lang="en-GB" sz="6000" dirty="0"/>
          </a:p>
        </p:txBody>
      </p:sp>
      <p:sp>
        <p:nvSpPr>
          <p:cNvPr id="10" name="Rectangle 9"/>
          <p:cNvSpPr/>
          <p:nvPr/>
        </p:nvSpPr>
        <p:spPr>
          <a:xfrm>
            <a:off x="881396" y="3274306"/>
            <a:ext cx="6976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/>
              <a:t>s</a:t>
            </a:r>
            <a:r>
              <a:rPr lang="en-US" altLang="zh-CN" sz="6000" dirty="0" smtClean="0"/>
              <a:t>ì</a:t>
            </a:r>
            <a:endParaRPr lang="en-GB" sz="6000" dirty="0"/>
          </a:p>
        </p:txBody>
      </p:sp>
      <p:sp>
        <p:nvSpPr>
          <p:cNvPr id="11" name="Rectangle 10"/>
          <p:cNvSpPr/>
          <p:nvPr/>
        </p:nvSpPr>
        <p:spPr>
          <a:xfrm>
            <a:off x="2546406" y="5034822"/>
            <a:ext cx="9108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/>
              <a:t>b</a:t>
            </a:r>
            <a:r>
              <a:rPr lang="en-US" altLang="zh-CN" sz="6000" dirty="0"/>
              <a:t>ā</a:t>
            </a:r>
            <a:endParaRPr lang="en-GB" sz="6000" dirty="0"/>
          </a:p>
        </p:txBody>
      </p:sp>
      <p:grpSp>
        <p:nvGrpSpPr>
          <p:cNvPr id="75" name="Group 5"/>
          <p:cNvGrpSpPr>
            <a:grpSpLocks/>
          </p:cNvGrpSpPr>
          <p:nvPr/>
        </p:nvGrpSpPr>
        <p:grpSpPr bwMode="auto">
          <a:xfrm>
            <a:off x="1950898" y="4698048"/>
            <a:ext cx="1838846" cy="1819994"/>
            <a:chOff x="1488" y="3122"/>
            <a:chExt cx="1235" cy="1198"/>
          </a:xfrm>
        </p:grpSpPr>
        <p:sp>
          <p:nvSpPr>
            <p:cNvPr id="76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8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1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82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8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3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4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92" name="Group 5"/>
          <p:cNvGrpSpPr>
            <a:grpSpLocks/>
          </p:cNvGrpSpPr>
          <p:nvPr/>
        </p:nvGrpSpPr>
        <p:grpSpPr bwMode="auto">
          <a:xfrm>
            <a:off x="215919" y="2764271"/>
            <a:ext cx="1838846" cy="1819994"/>
            <a:chOff x="1488" y="3122"/>
            <a:chExt cx="1235" cy="1198"/>
          </a:xfrm>
        </p:grpSpPr>
        <p:sp>
          <p:nvSpPr>
            <p:cNvPr id="93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95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8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99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5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0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1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305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89" y="84220"/>
            <a:ext cx="7437559" cy="1051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Pinyin of this Number</a:t>
            </a:r>
            <a:endParaRPr lang="en-US" altLang="zh-CN" sz="2800" dirty="0" smtClean="0">
              <a:ea typeface="宋体" charset="-122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gray">
          <a:xfrm rot="16200000">
            <a:off x="1162844" y="1808956"/>
            <a:ext cx="3792538" cy="3730625"/>
          </a:xfrm>
          <a:custGeom>
            <a:avLst/>
            <a:gdLst>
              <a:gd name="G0" fmla="+- 7925 0 0"/>
              <a:gd name="G1" fmla="+- -11796007 0 0"/>
              <a:gd name="G2" fmla="+- 0 0 -11796007"/>
              <a:gd name="T0" fmla="*/ 0 256 1"/>
              <a:gd name="T1" fmla="*/ 180 256 1"/>
              <a:gd name="G3" fmla="+- -11796007 T0 T1"/>
              <a:gd name="T2" fmla="*/ 0 256 1"/>
              <a:gd name="T3" fmla="*/ 90 256 1"/>
              <a:gd name="G4" fmla="+- -11796007 T2 T3"/>
              <a:gd name="G5" fmla="*/ G4 2 1"/>
              <a:gd name="T4" fmla="*/ 90 256 1"/>
              <a:gd name="T5" fmla="*/ 0 256 1"/>
              <a:gd name="G6" fmla="+- -11796007 T4 T5"/>
              <a:gd name="G7" fmla="*/ G6 2 1"/>
              <a:gd name="G8" fmla="abs -1179600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25"/>
              <a:gd name="G18" fmla="*/ 7925 1 2"/>
              <a:gd name="G19" fmla="+- G18 5400 0"/>
              <a:gd name="G20" fmla="cos G19 -11796007"/>
              <a:gd name="G21" fmla="sin G19 -11796007"/>
              <a:gd name="G22" fmla="+- G20 10800 0"/>
              <a:gd name="G23" fmla="+- G21 10800 0"/>
              <a:gd name="G24" fmla="+- 10800 0 G20"/>
              <a:gd name="G25" fmla="+- 7925 10800 0"/>
              <a:gd name="G26" fmla="?: G9 G17 G25"/>
              <a:gd name="G27" fmla="?: G9 0 21600"/>
              <a:gd name="G28" fmla="cos 10800 -11796007"/>
              <a:gd name="G29" fmla="sin 10800 -11796007"/>
              <a:gd name="G30" fmla="sin 7925 -11796007"/>
              <a:gd name="G31" fmla="+- G28 10800 0"/>
              <a:gd name="G32" fmla="+- G29 10800 0"/>
              <a:gd name="G33" fmla="+- G30 10800 0"/>
              <a:gd name="G34" fmla="?: G4 0 G31"/>
              <a:gd name="G35" fmla="?: -11796007 G34 0"/>
              <a:gd name="G36" fmla="?: G6 G35 G31"/>
              <a:gd name="G37" fmla="+- 21600 0 G36"/>
              <a:gd name="G38" fmla="?: G4 0 G33"/>
              <a:gd name="G39" fmla="?: -1179600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37 w 21600"/>
              <a:gd name="T15" fmla="*/ 10798 h 21600"/>
              <a:gd name="T16" fmla="*/ 10800 w 21600"/>
              <a:gd name="T17" fmla="*/ 2875 h 21600"/>
              <a:gd name="T18" fmla="*/ 20163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CBD852">
                  <a:gamma/>
                  <a:tint val="39216"/>
                  <a:invGamma/>
                </a:srgbClr>
              </a:gs>
              <a:gs pos="100000">
                <a:srgbClr val="CBD852"/>
              </a:gs>
            </a:gsLst>
            <a:lin ang="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 rot="-5400000">
            <a:off x="1102518" y="2237582"/>
            <a:ext cx="3281363" cy="2990850"/>
          </a:xfrm>
          <a:custGeom>
            <a:avLst/>
            <a:gdLst>
              <a:gd name="T0" fmla="*/ 2147483647 w 21600"/>
              <a:gd name="T1" fmla="*/ 0 h 21600"/>
              <a:gd name="T2" fmla="*/ 206147849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2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2002469" y="4705350"/>
            <a:ext cx="1838846" cy="1819994"/>
            <a:chOff x="1488" y="3122"/>
            <a:chExt cx="1235" cy="1198"/>
          </a:xfrm>
        </p:grpSpPr>
        <p:sp>
          <p:nvSpPr>
            <p:cNvPr id="103480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82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86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87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3488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94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5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6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7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89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90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1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2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3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3430" name="Group 22"/>
          <p:cNvGrpSpPr>
            <a:grpSpLocks/>
          </p:cNvGrpSpPr>
          <p:nvPr/>
        </p:nvGrpSpPr>
        <p:grpSpPr bwMode="auto">
          <a:xfrm>
            <a:off x="188913" y="2800350"/>
            <a:ext cx="1915196" cy="1905000"/>
            <a:chOff x="432" y="1872"/>
            <a:chExt cx="1200" cy="1248"/>
          </a:xfrm>
        </p:grpSpPr>
        <p:sp>
          <p:nvSpPr>
            <p:cNvPr id="103462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3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64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68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476 w 1321"/>
                <a:gd name="T1" fmla="*/ 106 h 712"/>
                <a:gd name="T2" fmla="*/ 482 w 1321"/>
                <a:gd name="T3" fmla="*/ 117 h 712"/>
                <a:gd name="T4" fmla="*/ 483 w 1321"/>
                <a:gd name="T5" fmla="*/ 127 h 712"/>
                <a:gd name="T6" fmla="*/ 481 w 1321"/>
                <a:gd name="T7" fmla="*/ 136 h 712"/>
                <a:gd name="T8" fmla="*/ 475 w 1321"/>
                <a:gd name="T9" fmla="*/ 145 h 712"/>
                <a:gd name="T10" fmla="*/ 465 w 1321"/>
                <a:gd name="T11" fmla="*/ 153 h 712"/>
                <a:gd name="T12" fmla="*/ 453 w 1321"/>
                <a:gd name="T13" fmla="*/ 159 h 712"/>
                <a:gd name="T14" fmla="*/ 437 w 1321"/>
                <a:gd name="T15" fmla="*/ 166 h 712"/>
                <a:gd name="T16" fmla="*/ 420 w 1321"/>
                <a:gd name="T17" fmla="*/ 172 h 712"/>
                <a:gd name="T18" fmla="*/ 399 w 1321"/>
                <a:gd name="T19" fmla="*/ 176 h 712"/>
                <a:gd name="T20" fmla="*/ 377 w 1321"/>
                <a:gd name="T21" fmla="*/ 180 h 712"/>
                <a:gd name="T22" fmla="*/ 354 w 1321"/>
                <a:gd name="T23" fmla="*/ 184 h 712"/>
                <a:gd name="T24" fmla="*/ 328 w 1321"/>
                <a:gd name="T25" fmla="*/ 186 h 712"/>
                <a:gd name="T26" fmla="*/ 301 w 1321"/>
                <a:gd name="T27" fmla="*/ 188 h 712"/>
                <a:gd name="T28" fmla="*/ 291 w 1321"/>
                <a:gd name="T29" fmla="*/ 188 h 712"/>
                <a:gd name="T30" fmla="*/ 174 w 1321"/>
                <a:gd name="T31" fmla="*/ 188 h 712"/>
                <a:gd name="T32" fmla="*/ 172 w 1321"/>
                <a:gd name="T33" fmla="*/ 188 h 712"/>
                <a:gd name="T34" fmla="*/ 149 w 1321"/>
                <a:gd name="T35" fmla="*/ 187 h 712"/>
                <a:gd name="T36" fmla="*/ 127 w 1321"/>
                <a:gd name="T37" fmla="*/ 186 h 712"/>
                <a:gd name="T38" fmla="*/ 106 w 1321"/>
                <a:gd name="T39" fmla="*/ 184 h 712"/>
                <a:gd name="T40" fmla="*/ 86 w 1321"/>
                <a:gd name="T41" fmla="*/ 182 h 712"/>
                <a:gd name="T42" fmla="*/ 68 w 1321"/>
                <a:gd name="T43" fmla="*/ 179 h 712"/>
                <a:gd name="T44" fmla="*/ 51 w 1321"/>
                <a:gd name="T45" fmla="*/ 175 h 712"/>
                <a:gd name="T46" fmla="*/ 38 w 1321"/>
                <a:gd name="T47" fmla="*/ 171 h 712"/>
                <a:gd name="T48" fmla="*/ 25 w 1321"/>
                <a:gd name="T49" fmla="*/ 167 h 712"/>
                <a:gd name="T50" fmla="*/ 15 w 1321"/>
                <a:gd name="T51" fmla="*/ 161 h 712"/>
                <a:gd name="T52" fmla="*/ 7 w 1321"/>
                <a:gd name="T53" fmla="*/ 154 h 712"/>
                <a:gd name="T54" fmla="*/ 2 w 1321"/>
                <a:gd name="T55" fmla="*/ 147 h 712"/>
                <a:gd name="T56" fmla="*/ 0 w 1321"/>
                <a:gd name="T57" fmla="*/ 138 h 712"/>
                <a:gd name="T58" fmla="*/ 0 w 1321"/>
                <a:gd name="T59" fmla="*/ 137 h 712"/>
                <a:gd name="T60" fmla="*/ 1 w 1321"/>
                <a:gd name="T61" fmla="*/ 129 h 712"/>
                <a:gd name="T62" fmla="*/ 6 w 1321"/>
                <a:gd name="T63" fmla="*/ 118 h 712"/>
                <a:gd name="T64" fmla="*/ 19 w 1321"/>
                <a:gd name="T65" fmla="*/ 98 h 712"/>
                <a:gd name="T66" fmla="*/ 34 w 1321"/>
                <a:gd name="T67" fmla="*/ 79 h 712"/>
                <a:gd name="T68" fmla="*/ 54 w 1321"/>
                <a:gd name="T69" fmla="*/ 62 h 712"/>
                <a:gd name="T70" fmla="*/ 74 w 1321"/>
                <a:gd name="T71" fmla="*/ 46 h 712"/>
                <a:gd name="T72" fmla="*/ 99 w 1321"/>
                <a:gd name="T73" fmla="*/ 33 h 712"/>
                <a:gd name="T74" fmla="*/ 125 w 1321"/>
                <a:gd name="T75" fmla="*/ 22 h 712"/>
                <a:gd name="T76" fmla="*/ 152 w 1321"/>
                <a:gd name="T77" fmla="*/ 12 h 712"/>
                <a:gd name="T78" fmla="*/ 182 w 1321"/>
                <a:gd name="T79" fmla="*/ 6 h 712"/>
                <a:gd name="T80" fmla="*/ 212 w 1321"/>
                <a:gd name="T81" fmla="*/ 2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2 h 712"/>
                <a:gd name="T88" fmla="*/ 310 w 1321"/>
                <a:gd name="T89" fmla="*/ 6 h 712"/>
                <a:gd name="T90" fmla="*/ 341 w 1321"/>
                <a:gd name="T91" fmla="*/ 14 h 712"/>
                <a:gd name="T92" fmla="*/ 370 w 1321"/>
                <a:gd name="T93" fmla="*/ 24 h 712"/>
                <a:gd name="T94" fmla="*/ 396 w 1321"/>
                <a:gd name="T95" fmla="*/ 36 h 712"/>
                <a:gd name="T96" fmla="*/ 420 w 1321"/>
                <a:gd name="T97" fmla="*/ 51 h 712"/>
                <a:gd name="T98" fmla="*/ 442 w 1321"/>
                <a:gd name="T99" fmla="*/ 68 h 712"/>
                <a:gd name="T100" fmla="*/ 460 w 1321"/>
                <a:gd name="T101" fmla="*/ 86 h 712"/>
                <a:gd name="T102" fmla="*/ 476 w 1321"/>
                <a:gd name="T103" fmla="*/ 106 h 712"/>
                <a:gd name="T104" fmla="*/ 476 w 1321"/>
                <a:gd name="T105" fmla="*/ 10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69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10347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7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3431" name="Line 39"/>
          <p:cNvSpPr>
            <a:spLocks noChangeShapeType="1"/>
          </p:cNvSpPr>
          <p:nvPr/>
        </p:nvSpPr>
        <p:spPr bwMode="auto">
          <a:xfrm>
            <a:off x="3802063" y="2295525"/>
            <a:ext cx="1152525" cy="56673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Line 40"/>
          <p:cNvSpPr>
            <a:spLocks noChangeShapeType="1"/>
          </p:cNvSpPr>
          <p:nvPr/>
        </p:nvSpPr>
        <p:spPr bwMode="auto">
          <a:xfrm>
            <a:off x="3143250" y="3667125"/>
            <a:ext cx="1563688" cy="158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Line 41"/>
          <p:cNvSpPr>
            <a:spLocks noChangeShapeType="1"/>
          </p:cNvSpPr>
          <p:nvPr/>
        </p:nvSpPr>
        <p:spPr bwMode="auto">
          <a:xfrm flipV="1">
            <a:off x="3771900" y="4619625"/>
            <a:ext cx="1201738" cy="482600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Line 42"/>
          <p:cNvSpPr>
            <a:spLocks noChangeShapeType="1"/>
          </p:cNvSpPr>
          <p:nvPr/>
        </p:nvSpPr>
        <p:spPr bwMode="gray">
          <a:xfrm>
            <a:off x="6203950" y="38385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5" name="AutoShape 43"/>
          <p:cNvSpPr>
            <a:spLocks noChangeArrowheads="1"/>
          </p:cNvSpPr>
          <p:nvPr/>
        </p:nvSpPr>
        <p:spPr bwMode="gray">
          <a:xfrm>
            <a:off x="4853624" y="2074228"/>
            <a:ext cx="3294062" cy="316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6" name="AutoShape 44"/>
          <p:cNvSpPr>
            <a:spLocks noChangeArrowheads="1"/>
          </p:cNvSpPr>
          <p:nvPr/>
        </p:nvSpPr>
        <p:spPr bwMode="gray">
          <a:xfrm>
            <a:off x="5181600" y="2493963"/>
            <a:ext cx="2586038" cy="246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7" name="Oval 45"/>
          <p:cNvSpPr>
            <a:spLocks noChangeArrowheads="1"/>
          </p:cNvSpPr>
          <p:nvPr/>
        </p:nvSpPr>
        <p:spPr bwMode="gray">
          <a:xfrm>
            <a:off x="5427663" y="2461820"/>
            <a:ext cx="2095500" cy="231496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1970088" y="1724025"/>
            <a:ext cx="1443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in here</a:t>
            </a:r>
          </a:p>
        </p:txBody>
      </p:sp>
      <p:sp>
        <p:nvSpPr>
          <p:cNvPr id="103441" name="WordArt 49"/>
          <p:cNvSpPr>
            <a:spLocks noChangeArrowheads="1" noChangeShapeType="1" noTextEdit="1"/>
          </p:cNvSpPr>
          <p:nvPr/>
        </p:nvSpPr>
        <p:spPr bwMode="gray">
          <a:xfrm>
            <a:off x="5427664" y="2516705"/>
            <a:ext cx="2197100" cy="171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zh-CN" altLang="en-US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KaiTi" pitchFamily="49" charset="-122"/>
                <a:ea typeface="KaiTi" pitchFamily="49" charset="-122"/>
                <a:cs typeface="Arial"/>
              </a:rPr>
              <a:t>七</a:t>
            </a:r>
            <a:endParaRPr lang="en-GB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A2068"/>
                  </a:gs>
                  <a:gs pos="100000">
                    <a:srgbClr val="2F7ADF"/>
                  </a:gs>
                </a:gsLst>
                <a:lin ang="5400000" scaled="1"/>
              </a:gradFill>
              <a:latin typeface="KaiTi" pitchFamily="49" charset="-122"/>
              <a:ea typeface="KaiTi" pitchFamily="49" charset="-122"/>
              <a:cs typeface="Arial"/>
            </a:endParaRPr>
          </a:p>
        </p:txBody>
      </p:sp>
      <p:grpSp>
        <p:nvGrpSpPr>
          <p:cNvPr id="103442" name="Group 50"/>
          <p:cNvGrpSpPr>
            <a:grpSpLocks/>
          </p:cNvGrpSpPr>
          <p:nvPr/>
        </p:nvGrpSpPr>
        <p:grpSpPr bwMode="auto">
          <a:xfrm>
            <a:off x="1653357" y="1052736"/>
            <a:ext cx="1862956" cy="1798414"/>
            <a:chOff x="1175" y="756"/>
            <a:chExt cx="1040" cy="1040"/>
          </a:xfrm>
        </p:grpSpPr>
        <p:sp>
          <p:nvSpPr>
            <p:cNvPr id="103443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4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45" name="Picture 53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49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357 w 1321"/>
                <a:gd name="T1" fmla="*/ 74 h 712"/>
                <a:gd name="T2" fmla="*/ 361 w 1321"/>
                <a:gd name="T3" fmla="*/ 81 h 712"/>
                <a:gd name="T4" fmla="*/ 363 w 1321"/>
                <a:gd name="T5" fmla="*/ 88 h 712"/>
                <a:gd name="T6" fmla="*/ 361 w 1321"/>
                <a:gd name="T7" fmla="*/ 95 h 712"/>
                <a:gd name="T8" fmla="*/ 356 w 1321"/>
                <a:gd name="T9" fmla="*/ 101 h 712"/>
                <a:gd name="T10" fmla="*/ 349 w 1321"/>
                <a:gd name="T11" fmla="*/ 106 h 712"/>
                <a:gd name="T12" fmla="*/ 340 w 1321"/>
                <a:gd name="T13" fmla="*/ 111 h 712"/>
                <a:gd name="T14" fmla="*/ 328 w 1321"/>
                <a:gd name="T15" fmla="*/ 115 h 712"/>
                <a:gd name="T16" fmla="*/ 315 w 1321"/>
                <a:gd name="T17" fmla="*/ 119 h 712"/>
                <a:gd name="T18" fmla="*/ 300 w 1321"/>
                <a:gd name="T19" fmla="*/ 123 h 712"/>
                <a:gd name="T20" fmla="*/ 283 w 1321"/>
                <a:gd name="T21" fmla="*/ 126 h 712"/>
                <a:gd name="T22" fmla="*/ 266 w 1321"/>
                <a:gd name="T23" fmla="*/ 127 h 712"/>
                <a:gd name="T24" fmla="*/ 246 w 1321"/>
                <a:gd name="T25" fmla="*/ 129 h 712"/>
                <a:gd name="T26" fmla="*/ 226 w 1321"/>
                <a:gd name="T27" fmla="*/ 130 h 712"/>
                <a:gd name="T28" fmla="*/ 218 w 1321"/>
                <a:gd name="T29" fmla="*/ 131 h 712"/>
                <a:gd name="T30" fmla="*/ 130 w 1321"/>
                <a:gd name="T31" fmla="*/ 131 h 712"/>
                <a:gd name="T32" fmla="*/ 129 w 1321"/>
                <a:gd name="T33" fmla="*/ 131 h 712"/>
                <a:gd name="T34" fmla="*/ 112 w 1321"/>
                <a:gd name="T35" fmla="*/ 130 h 712"/>
                <a:gd name="T36" fmla="*/ 95 w 1321"/>
                <a:gd name="T37" fmla="*/ 129 h 712"/>
                <a:gd name="T38" fmla="*/ 80 w 1321"/>
                <a:gd name="T39" fmla="*/ 128 h 712"/>
                <a:gd name="T40" fmla="*/ 64 w 1321"/>
                <a:gd name="T41" fmla="*/ 126 h 712"/>
                <a:gd name="T42" fmla="*/ 51 w 1321"/>
                <a:gd name="T43" fmla="*/ 124 h 712"/>
                <a:gd name="T44" fmla="*/ 39 w 1321"/>
                <a:gd name="T45" fmla="*/ 122 h 712"/>
                <a:gd name="T46" fmla="*/ 28 w 1321"/>
                <a:gd name="T47" fmla="*/ 119 h 712"/>
                <a:gd name="T48" fmla="*/ 18 w 1321"/>
                <a:gd name="T49" fmla="*/ 116 h 712"/>
                <a:gd name="T50" fmla="*/ 10 w 1321"/>
                <a:gd name="T51" fmla="*/ 111 h 712"/>
                <a:gd name="T52" fmla="*/ 5 w 1321"/>
                <a:gd name="T53" fmla="*/ 107 h 712"/>
                <a:gd name="T54" fmla="*/ 2 w 1321"/>
                <a:gd name="T55" fmla="*/ 102 h 712"/>
                <a:gd name="T56" fmla="*/ 0 w 1321"/>
                <a:gd name="T57" fmla="*/ 96 h 712"/>
                <a:gd name="T58" fmla="*/ 0 w 1321"/>
                <a:gd name="T59" fmla="*/ 96 h 712"/>
                <a:gd name="T60" fmla="*/ 1 w 1321"/>
                <a:gd name="T61" fmla="*/ 90 h 712"/>
                <a:gd name="T62" fmla="*/ 4 w 1321"/>
                <a:gd name="T63" fmla="*/ 82 h 712"/>
                <a:gd name="T64" fmla="*/ 14 w 1321"/>
                <a:gd name="T65" fmla="*/ 68 h 712"/>
                <a:gd name="T66" fmla="*/ 26 w 1321"/>
                <a:gd name="T67" fmla="*/ 55 h 712"/>
                <a:gd name="T68" fmla="*/ 40 w 1321"/>
                <a:gd name="T69" fmla="*/ 43 h 712"/>
                <a:gd name="T70" fmla="*/ 56 w 1321"/>
                <a:gd name="T71" fmla="*/ 32 h 712"/>
                <a:gd name="T72" fmla="*/ 74 w 1321"/>
                <a:gd name="T73" fmla="*/ 23 h 712"/>
                <a:gd name="T74" fmla="*/ 94 w 1321"/>
                <a:gd name="T75" fmla="*/ 15 h 712"/>
                <a:gd name="T76" fmla="*/ 114 w 1321"/>
                <a:gd name="T77" fmla="*/ 9 h 712"/>
                <a:gd name="T78" fmla="*/ 136 w 1321"/>
                <a:gd name="T79" fmla="*/ 4 h 712"/>
                <a:gd name="T80" fmla="*/ 159 w 1321"/>
                <a:gd name="T81" fmla="*/ 1 h 712"/>
                <a:gd name="T82" fmla="*/ 183 w 1321"/>
                <a:gd name="T83" fmla="*/ 0 h 712"/>
                <a:gd name="T84" fmla="*/ 183 w 1321"/>
                <a:gd name="T85" fmla="*/ 0 h 712"/>
                <a:gd name="T86" fmla="*/ 208 w 1321"/>
                <a:gd name="T87" fmla="*/ 1 h 712"/>
                <a:gd name="T88" fmla="*/ 233 w 1321"/>
                <a:gd name="T89" fmla="*/ 4 h 712"/>
                <a:gd name="T90" fmla="*/ 256 w 1321"/>
                <a:gd name="T91" fmla="*/ 10 h 712"/>
                <a:gd name="T92" fmla="*/ 277 w 1321"/>
                <a:gd name="T93" fmla="*/ 17 h 712"/>
                <a:gd name="T94" fmla="*/ 297 w 1321"/>
                <a:gd name="T95" fmla="*/ 25 h 712"/>
                <a:gd name="T96" fmla="*/ 315 w 1321"/>
                <a:gd name="T97" fmla="*/ 36 h 712"/>
                <a:gd name="T98" fmla="*/ 332 w 1321"/>
                <a:gd name="T99" fmla="*/ 47 h 712"/>
                <a:gd name="T100" fmla="*/ 345 w 1321"/>
                <a:gd name="T101" fmla="*/ 60 h 712"/>
                <a:gd name="T102" fmla="*/ 357 w 1321"/>
                <a:gd name="T103" fmla="*/ 74 h 712"/>
                <a:gd name="T104" fmla="*/ 357 w 1321"/>
                <a:gd name="T105" fmla="*/ 7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51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10345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5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5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2003601" y="1436055"/>
            <a:ext cx="1007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/>
              <a:t>Y</a:t>
            </a:r>
            <a:r>
              <a:rPr lang="en-US" altLang="zh-CN" sz="5400" dirty="0"/>
              <a:t>ī</a:t>
            </a:r>
            <a:endParaRPr lang="en-GB" sz="5400" dirty="0"/>
          </a:p>
        </p:txBody>
      </p:sp>
      <p:sp>
        <p:nvSpPr>
          <p:cNvPr id="10" name="Rectangle 9"/>
          <p:cNvSpPr/>
          <p:nvPr/>
        </p:nvSpPr>
        <p:spPr>
          <a:xfrm>
            <a:off x="881396" y="3274306"/>
            <a:ext cx="6976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/>
              <a:t>s</a:t>
            </a:r>
            <a:r>
              <a:rPr lang="en-US" altLang="zh-CN" sz="6000" dirty="0" smtClean="0"/>
              <a:t>ì</a:t>
            </a:r>
            <a:endParaRPr lang="en-GB" sz="6000" dirty="0"/>
          </a:p>
        </p:txBody>
      </p:sp>
      <p:sp>
        <p:nvSpPr>
          <p:cNvPr id="2" name="Rectangle 1"/>
          <p:cNvSpPr/>
          <p:nvPr/>
        </p:nvSpPr>
        <p:spPr>
          <a:xfrm>
            <a:off x="2547264" y="5043692"/>
            <a:ext cx="7825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/>
              <a:t>q</a:t>
            </a:r>
            <a:r>
              <a:rPr lang="en-US" altLang="zh-CN" sz="6000" dirty="0" smtClean="0"/>
              <a:t>ī</a:t>
            </a:r>
            <a:endParaRPr lang="en-GB" sz="6000" dirty="0"/>
          </a:p>
        </p:txBody>
      </p:sp>
      <p:grpSp>
        <p:nvGrpSpPr>
          <p:cNvPr id="75" name="Group 5"/>
          <p:cNvGrpSpPr>
            <a:grpSpLocks/>
          </p:cNvGrpSpPr>
          <p:nvPr/>
        </p:nvGrpSpPr>
        <p:grpSpPr bwMode="auto">
          <a:xfrm>
            <a:off x="257624" y="2847432"/>
            <a:ext cx="1838846" cy="1819994"/>
            <a:chOff x="1488" y="3122"/>
            <a:chExt cx="1235" cy="1198"/>
          </a:xfrm>
        </p:grpSpPr>
        <p:sp>
          <p:nvSpPr>
            <p:cNvPr id="76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8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1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82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8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3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4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92" name="Group 5"/>
          <p:cNvGrpSpPr>
            <a:grpSpLocks/>
          </p:cNvGrpSpPr>
          <p:nvPr/>
        </p:nvGrpSpPr>
        <p:grpSpPr bwMode="auto">
          <a:xfrm>
            <a:off x="1688997" y="1047134"/>
            <a:ext cx="1838846" cy="1819994"/>
            <a:chOff x="1488" y="3122"/>
            <a:chExt cx="1235" cy="1198"/>
          </a:xfrm>
        </p:grpSpPr>
        <p:sp>
          <p:nvSpPr>
            <p:cNvPr id="93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95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8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99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5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0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1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305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89" y="84220"/>
            <a:ext cx="7437559" cy="1051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Pinyin of this Number</a:t>
            </a:r>
            <a:endParaRPr lang="en-US" altLang="zh-CN" sz="2800" dirty="0" smtClean="0">
              <a:ea typeface="宋体" charset="-122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gray">
          <a:xfrm rot="16200000">
            <a:off x="1162844" y="1808956"/>
            <a:ext cx="3792538" cy="3730625"/>
          </a:xfrm>
          <a:custGeom>
            <a:avLst/>
            <a:gdLst>
              <a:gd name="G0" fmla="+- 7925 0 0"/>
              <a:gd name="G1" fmla="+- -11796007 0 0"/>
              <a:gd name="G2" fmla="+- 0 0 -11796007"/>
              <a:gd name="T0" fmla="*/ 0 256 1"/>
              <a:gd name="T1" fmla="*/ 180 256 1"/>
              <a:gd name="G3" fmla="+- -11796007 T0 T1"/>
              <a:gd name="T2" fmla="*/ 0 256 1"/>
              <a:gd name="T3" fmla="*/ 90 256 1"/>
              <a:gd name="G4" fmla="+- -11796007 T2 T3"/>
              <a:gd name="G5" fmla="*/ G4 2 1"/>
              <a:gd name="T4" fmla="*/ 90 256 1"/>
              <a:gd name="T5" fmla="*/ 0 256 1"/>
              <a:gd name="G6" fmla="+- -11796007 T4 T5"/>
              <a:gd name="G7" fmla="*/ G6 2 1"/>
              <a:gd name="G8" fmla="abs -1179600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25"/>
              <a:gd name="G18" fmla="*/ 7925 1 2"/>
              <a:gd name="G19" fmla="+- G18 5400 0"/>
              <a:gd name="G20" fmla="cos G19 -11796007"/>
              <a:gd name="G21" fmla="sin G19 -11796007"/>
              <a:gd name="G22" fmla="+- G20 10800 0"/>
              <a:gd name="G23" fmla="+- G21 10800 0"/>
              <a:gd name="G24" fmla="+- 10800 0 G20"/>
              <a:gd name="G25" fmla="+- 7925 10800 0"/>
              <a:gd name="G26" fmla="?: G9 G17 G25"/>
              <a:gd name="G27" fmla="?: G9 0 21600"/>
              <a:gd name="G28" fmla="cos 10800 -11796007"/>
              <a:gd name="G29" fmla="sin 10800 -11796007"/>
              <a:gd name="G30" fmla="sin 7925 -11796007"/>
              <a:gd name="G31" fmla="+- G28 10800 0"/>
              <a:gd name="G32" fmla="+- G29 10800 0"/>
              <a:gd name="G33" fmla="+- G30 10800 0"/>
              <a:gd name="G34" fmla="?: G4 0 G31"/>
              <a:gd name="G35" fmla="?: -11796007 G34 0"/>
              <a:gd name="G36" fmla="?: G6 G35 G31"/>
              <a:gd name="G37" fmla="+- 21600 0 G36"/>
              <a:gd name="G38" fmla="?: G4 0 G33"/>
              <a:gd name="G39" fmla="?: -1179600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37 w 21600"/>
              <a:gd name="T15" fmla="*/ 10798 h 21600"/>
              <a:gd name="T16" fmla="*/ 10800 w 21600"/>
              <a:gd name="T17" fmla="*/ 2875 h 21600"/>
              <a:gd name="T18" fmla="*/ 20163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CBD852">
                  <a:gamma/>
                  <a:tint val="39216"/>
                  <a:invGamma/>
                </a:srgbClr>
              </a:gs>
              <a:gs pos="100000">
                <a:srgbClr val="CBD852"/>
              </a:gs>
            </a:gsLst>
            <a:lin ang="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 rot="-5400000">
            <a:off x="1102518" y="2237582"/>
            <a:ext cx="3281363" cy="2990850"/>
          </a:xfrm>
          <a:custGeom>
            <a:avLst/>
            <a:gdLst>
              <a:gd name="T0" fmla="*/ 2147483647 w 21600"/>
              <a:gd name="T1" fmla="*/ 0 h 21600"/>
              <a:gd name="T2" fmla="*/ 206147849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2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2002469" y="4705350"/>
            <a:ext cx="1838846" cy="1819994"/>
            <a:chOff x="1488" y="3122"/>
            <a:chExt cx="1235" cy="1198"/>
          </a:xfrm>
        </p:grpSpPr>
        <p:sp>
          <p:nvSpPr>
            <p:cNvPr id="103480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82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86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87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3488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94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5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6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7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89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90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1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2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3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3430" name="Group 22"/>
          <p:cNvGrpSpPr>
            <a:grpSpLocks/>
          </p:cNvGrpSpPr>
          <p:nvPr/>
        </p:nvGrpSpPr>
        <p:grpSpPr bwMode="auto">
          <a:xfrm>
            <a:off x="188913" y="2800350"/>
            <a:ext cx="1915196" cy="1905000"/>
            <a:chOff x="432" y="1872"/>
            <a:chExt cx="1200" cy="1248"/>
          </a:xfrm>
        </p:grpSpPr>
        <p:sp>
          <p:nvSpPr>
            <p:cNvPr id="103462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3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64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68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476 w 1321"/>
                <a:gd name="T1" fmla="*/ 106 h 712"/>
                <a:gd name="T2" fmla="*/ 482 w 1321"/>
                <a:gd name="T3" fmla="*/ 117 h 712"/>
                <a:gd name="T4" fmla="*/ 483 w 1321"/>
                <a:gd name="T5" fmla="*/ 127 h 712"/>
                <a:gd name="T6" fmla="*/ 481 w 1321"/>
                <a:gd name="T7" fmla="*/ 136 h 712"/>
                <a:gd name="T8" fmla="*/ 475 w 1321"/>
                <a:gd name="T9" fmla="*/ 145 h 712"/>
                <a:gd name="T10" fmla="*/ 465 w 1321"/>
                <a:gd name="T11" fmla="*/ 153 h 712"/>
                <a:gd name="T12" fmla="*/ 453 w 1321"/>
                <a:gd name="T13" fmla="*/ 159 h 712"/>
                <a:gd name="T14" fmla="*/ 437 w 1321"/>
                <a:gd name="T15" fmla="*/ 166 h 712"/>
                <a:gd name="T16" fmla="*/ 420 w 1321"/>
                <a:gd name="T17" fmla="*/ 172 h 712"/>
                <a:gd name="T18" fmla="*/ 399 w 1321"/>
                <a:gd name="T19" fmla="*/ 176 h 712"/>
                <a:gd name="T20" fmla="*/ 377 w 1321"/>
                <a:gd name="T21" fmla="*/ 180 h 712"/>
                <a:gd name="T22" fmla="*/ 354 w 1321"/>
                <a:gd name="T23" fmla="*/ 184 h 712"/>
                <a:gd name="T24" fmla="*/ 328 w 1321"/>
                <a:gd name="T25" fmla="*/ 186 h 712"/>
                <a:gd name="T26" fmla="*/ 301 w 1321"/>
                <a:gd name="T27" fmla="*/ 188 h 712"/>
                <a:gd name="T28" fmla="*/ 291 w 1321"/>
                <a:gd name="T29" fmla="*/ 188 h 712"/>
                <a:gd name="T30" fmla="*/ 174 w 1321"/>
                <a:gd name="T31" fmla="*/ 188 h 712"/>
                <a:gd name="T32" fmla="*/ 172 w 1321"/>
                <a:gd name="T33" fmla="*/ 188 h 712"/>
                <a:gd name="T34" fmla="*/ 149 w 1321"/>
                <a:gd name="T35" fmla="*/ 187 h 712"/>
                <a:gd name="T36" fmla="*/ 127 w 1321"/>
                <a:gd name="T37" fmla="*/ 186 h 712"/>
                <a:gd name="T38" fmla="*/ 106 w 1321"/>
                <a:gd name="T39" fmla="*/ 184 h 712"/>
                <a:gd name="T40" fmla="*/ 86 w 1321"/>
                <a:gd name="T41" fmla="*/ 182 h 712"/>
                <a:gd name="T42" fmla="*/ 68 w 1321"/>
                <a:gd name="T43" fmla="*/ 179 h 712"/>
                <a:gd name="T44" fmla="*/ 51 w 1321"/>
                <a:gd name="T45" fmla="*/ 175 h 712"/>
                <a:gd name="T46" fmla="*/ 38 w 1321"/>
                <a:gd name="T47" fmla="*/ 171 h 712"/>
                <a:gd name="T48" fmla="*/ 25 w 1321"/>
                <a:gd name="T49" fmla="*/ 167 h 712"/>
                <a:gd name="T50" fmla="*/ 15 w 1321"/>
                <a:gd name="T51" fmla="*/ 161 h 712"/>
                <a:gd name="T52" fmla="*/ 7 w 1321"/>
                <a:gd name="T53" fmla="*/ 154 h 712"/>
                <a:gd name="T54" fmla="*/ 2 w 1321"/>
                <a:gd name="T55" fmla="*/ 147 h 712"/>
                <a:gd name="T56" fmla="*/ 0 w 1321"/>
                <a:gd name="T57" fmla="*/ 138 h 712"/>
                <a:gd name="T58" fmla="*/ 0 w 1321"/>
                <a:gd name="T59" fmla="*/ 137 h 712"/>
                <a:gd name="T60" fmla="*/ 1 w 1321"/>
                <a:gd name="T61" fmla="*/ 129 h 712"/>
                <a:gd name="T62" fmla="*/ 6 w 1321"/>
                <a:gd name="T63" fmla="*/ 118 h 712"/>
                <a:gd name="T64" fmla="*/ 19 w 1321"/>
                <a:gd name="T65" fmla="*/ 98 h 712"/>
                <a:gd name="T66" fmla="*/ 34 w 1321"/>
                <a:gd name="T67" fmla="*/ 79 h 712"/>
                <a:gd name="T68" fmla="*/ 54 w 1321"/>
                <a:gd name="T69" fmla="*/ 62 h 712"/>
                <a:gd name="T70" fmla="*/ 74 w 1321"/>
                <a:gd name="T71" fmla="*/ 46 h 712"/>
                <a:gd name="T72" fmla="*/ 99 w 1321"/>
                <a:gd name="T73" fmla="*/ 33 h 712"/>
                <a:gd name="T74" fmla="*/ 125 w 1321"/>
                <a:gd name="T75" fmla="*/ 22 h 712"/>
                <a:gd name="T76" fmla="*/ 152 w 1321"/>
                <a:gd name="T77" fmla="*/ 12 h 712"/>
                <a:gd name="T78" fmla="*/ 182 w 1321"/>
                <a:gd name="T79" fmla="*/ 6 h 712"/>
                <a:gd name="T80" fmla="*/ 212 w 1321"/>
                <a:gd name="T81" fmla="*/ 2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2 h 712"/>
                <a:gd name="T88" fmla="*/ 310 w 1321"/>
                <a:gd name="T89" fmla="*/ 6 h 712"/>
                <a:gd name="T90" fmla="*/ 341 w 1321"/>
                <a:gd name="T91" fmla="*/ 14 h 712"/>
                <a:gd name="T92" fmla="*/ 370 w 1321"/>
                <a:gd name="T93" fmla="*/ 24 h 712"/>
                <a:gd name="T94" fmla="*/ 396 w 1321"/>
                <a:gd name="T95" fmla="*/ 36 h 712"/>
                <a:gd name="T96" fmla="*/ 420 w 1321"/>
                <a:gd name="T97" fmla="*/ 51 h 712"/>
                <a:gd name="T98" fmla="*/ 442 w 1321"/>
                <a:gd name="T99" fmla="*/ 68 h 712"/>
                <a:gd name="T100" fmla="*/ 460 w 1321"/>
                <a:gd name="T101" fmla="*/ 86 h 712"/>
                <a:gd name="T102" fmla="*/ 476 w 1321"/>
                <a:gd name="T103" fmla="*/ 106 h 712"/>
                <a:gd name="T104" fmla="*/ 476 w 1321"/>
                <a:gd name="T105" fmla="*/ 10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69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10347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7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3431" name="Line 39"/>
          <p:cNvSpPr>
            <a:spLocks noChangeShapeType="1"/>
          </p:cNvSpPr>
          <p:nvPr/>
        </p:nvSpPr>
        <p:spPr bwMode="auto">
          <a:xfrm>
            <a:off x="3802063" y="2295525"/>
            <a:ext cx="1152525" cy="56673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Line 40"/>
          <p:cNvSpPr>
            <a:spLocks noChangeShapeType="1"/>
          </p:cNvSpPr>
          <p:nvPr/>
        </p:nvSpPr>
        <p:spPr bwMode="auto">
          <a:xfrm>
            <a:off x="3143250" y="3667125"/>
            <a:ext cx="1563688" cy="158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Line 41"/>
          <p:cNvSpPr>
            <a:spLocks noChangeShapeType="1"/>
          </p:cNvSpPr>
          <p:nvPr/>
        </p:nvSpPr>
        <p:spPr bwMode="auto">
          <a:xfrm flipV="1">
            <a:off x="3771900" y="4619625"/>
            <a:ext cx="1201738" cy="482600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Line 42"/>
          <p:cNvSpPr>
            <a:spLocks noChangeShapeType="1"/>
          </p:cNvSpPr>
          <p:nvPr/>
        </p:nvSpPr>
        <p:spPr bwMode="gray">
          <a:xfrm>
            <a:off x="6203950" y="38385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5" name="AutoShape 43"/>
          <p:cNvSpPr>
            <a:spLocks noChangeArrowheads="1"/>
          </p:cNvSpPr>
          <p:nvPr/>
        </p:nvSpPr>
        <p:spPr bwMode="gray">
          <a:xfrm>
            <a:off x="4853624" y="2074228"/>
            <a:ext cx="3294062" cy="316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6" name="AutoShape 44"/>
          <p:cNvSpPr>
            <a:spLocks noChangeArrowheads="1"/>
          </p:cNvSpPr>
          <p:nvPr/>
        </p:nvSpPr>
        <p:spPr bwMode="gray">
          <a:xfrm>
            <a:off x="5181600" y="2493963"/>
            <a:ext cx="2586038" cy="246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7" name="Oval 45"/>
          <p:cNvSpPr>
            <a:spLocks noChangeArrowheads="1"/>
          </p:cNvSpPr>
          <p:nvPr/>
        </p:nvSpPr>
        <p:spPr bwMode="gray">
          <a:xfrm>
            <a:off x="5427663" y="2461820"/>
            <a:ext cx="2095500" cy="231496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1970088" y="1724025"/>
            <a:ext cx="1443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in here</a:t>
            </a:r>
          </a:p>
        </p:txBody>
      </p:sp>
      <p:sp>
        <p:nvSpPr>
          <p:cNvPr id="103441" name="WordArt 49"/>
          <p:cNvSpPr>
            <a:spLocks noChangeArrowheads="1" noChangeShapeType="1" noTextEdit="1"/>
          </p:cNvSpPr>
          <p:nvPr/>
        </p:nvSpPr>
        <p:spPr bwMode="gray">
          <a:xfrm>
            <a:off x="5427664" y="3261336"/>
            <a:ext cx="2197100" cy="9709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zh-CN" altLang="en-US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KaiTi" pitchFamily="49" charset="-122"/>
                <a:ea typeface="KaiTi" pitchFamily="49" charset="-122"/>
                <a:cs typeface="Arial"/>
              </a:rPr>
              <a:t>一</a:t>
            </a:r>
            <a:endParaRPr lang="en-GB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A2068"/>
                  </a:gs>
                  <a:gs pos="100000">
                    <a:srgbClr val="2F7ADF"/>
                  </a:gs>
                </a:gsLst>
                <a:lin ang="5400000" scaled="1"/>
              </a:gradFill>
              <a:latin typeface="KaiTi" pitchFamily="49" charset="-122"/>
              <a:ea typeface="KaiTi" pitchFamily="49" charset="-122"/>
              <a:cs typeface="Arial"/>
            </a:endParaRPr>
          </a:p>
        </p:txBody>
      </p:sp>
      <p:grpSp>
        <p:nvGrpSpPr>
          <p:cNvPr id="103442" name="Group 50"/>
          <p:cNvGrpSpPr>
            <a:grpSpLocks/>
          </p:cNvGrpSpPr>
          <p:nvPr/>
        </p:nvGrpSpPr>
        <p:grpSpPr bwMode="auto">
          <a:xfrm>
            <a:off x="1653357" y="1052736"/>
            <a:ext cx="1862956" cy="1798414"/>
            <a:chOff x="1175" y="756"/>
            <a:chExt cx="1040" cy="1040"/>
          </a:xfrm>
        </p:grpSpPr>
        <p:sp>
          <p:nvSpPr>
            <p:cNvPr id="103443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4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45" name="Picture 53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49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357 w 1321"/>
                <a:gd name="T1" fmla="*/ 74 h 712"/>
                <a:gd name="T2" fmla="*/ 361 w 1321"/>
                <a:gd name="T3" fmla="*/ 81 h 712"/>
                <a:gd name="T4" fmla="*/ 363 w 1321"/>
                <a:gd name="T5" fmla="*/ 88 h 712"/>
                <a:gd name="T6" fmla="*/ 361 w 1321"/>
                <a:gd name="T7" fmla="*/ 95 h 712"/>
                <a:gd name="T8" fmla="*/ 356 w 1321"/>
                <a:gd name="T9" fmla="*/ 101 h 712"/>
                <a:gd name="T10" fmla="*/ 349 w 1321"/>
                <a:gd name="T11" fmla="*/ 106 h 712"/>
                <a:gd name="T12" fmla="*/ 340 w 1321"/>
                <a:gd name="T13" fmla="*/ 111 h 712"/>
                <a:gd name="T14" fmla="*/ 328 w 1321"/>
                <a:gd name="T15" fmla="*/ 115 h 712"/>
                <a:gd name="T16" fmla="*/ 315 w 1321"/>
                <a:gd name="T17" fmla="*/ 119 h 712"/>
                <a:gd name="T18" fmla="*/ 300 w 1321"/>
                <a:gd name="T19" fmla="*/ 123 h 712"/>
                <a:gd name="T20" fmla="*/ 283 w 1321"/>
                <a:gd name="T21" fmla="*/ 126 h 712"/>
                <a:gd name="T22" fmla="*/ 266 w 1321"/>
                <a:gd name="T23" fmla="*/ 127 h 712"/>
                <a:gd name="T24" fmla="*/ 246 w 1321"/>
                <a:gd name="T25" fmla="*/ 129 h 712"/>
                <a:gd name="T26" fmla="*/ 226 w 1321"/>
                <a:gd name="T27" fmla="*/ 130 h 712"/>
                <a:gd name="T28" fmla="*/ 218 w 1321"/>
                <a:gd name="T29" fmla="*/ 131 h 712"/>
                <a:gd name="T30" fmla="*/ 130 w 1321"/>
                <a:gd name="T31" fmla="*/ 131 h 712"/>
                <a:gd name="T32" fmla="*/ 129 w 1321"/>
                <a:gd name="T33" fmla="*/ 131 h 712"/>
                <a:gd name="T34" fmla="*/ 112 w 1321"/>
                <a:gd name="T35" fmla="*/ 130 h 712"/>
                <a:gd name="T36" fmla="*/ 95 w 1321"/>
                <a:gd name="T37" fmla="*/ 129 h 712"/>
                <a:gd name="T38" fmla="*/ 80 w 1321"/>
                <a:gd name="T39" fmla="*/ 128 h 712"/>
                <a:gd name="T40" fmla="*/ 64 w 1321"/>
                <a:gd name="T41" fmla="*/ 126 h 712"/>
                <a:gd name="T42" fmla="*/ 51 w 1321"/>
                <a:gd name="T43" fmla="*/ 124 h 712"/>
                <a:gd name="T44" fmla="*/ 39 w 1321"/>
                <a:gd name="T45" fmla="*/ 122 h 712"/>
                <a:gd name="T46" fmla="*/ 28 w 1321"/>
                <a:gd name="T47" fmla="*/ 119 h 712"/>
                <a:gd name="T48" fmla="*/ 18 w 1321"/>
                <a:gd name="T49" fmla="*/ 116 h 712"/>
                <a:gd name="T50" fmla="*/ 10 w 1321"/>
                <a:gd name="T51" fmla="*/ 111 h 712"/>
                <a:gd name="T52" fmla="*/ 5 w 1321"/>
                <a:gd name="T53" fmla="*/ 107 h 712"/>
                <a:gd name="T54" fmla="*/ 2 w 1321"/>
                <a:gd name="T55" fmla="*/ 102 h 712"/>
                <a:gd name="T56" fmla="*/ 0 w 1321"/>
                <a:gd name="T57" fmla="*/ 96 h 712"/>
                <a:gd name="T58" fmla="*/ 0 w 1321"/>
                <a:gd name="T59" fmla="*/ 96 h 712"/>
                <a:gd name="T60" fmla="*/ 1 w 1321"/>
                <a:gd name="T61" fmla="*/ 90 h 712"/>
                <a:gd name="T62" fmla="*/ 4 w 1321"/>
                <a:gd name="T63" fmla="*/ 82 h 712"/>
                <a:gd name="T64" fmla="*/ 14 w 1321"/>
                <a:gd name="T65" fmla="*/ 68 h 712"/>
                <a:gd name="T66" fmla="*/ 26 w 1321"/>
                <a:gd name="T67" fmla="*/ 55 h 712"/>
                <a:gd name="T68" fmla="*/ 40 w 1321"/>
                <a:gd name="T69" fmla="*/ 43 h 712"/>
                <a:gd name="T70" fmla="*/ 56 w 1321"/>
                <a:gd name="T71" fmla="*/ 32 h 712"/>
                <a:gd name="T72" fmla="*/ 74 w 1321"/>
                <a:gd name="T73" fmla="*/ 23 h 712"/>
                <a:gd name="T74" fmla="*/ 94 w 1321"/>
                <a:gd name="T75" fmla="*/ 15 h 712"/>
                <a:gd name="T76" fmla="*/ 114 w 1321"/>
                <a:gd name="T77" fmla="*/ 9 h 712"/>
                <a:gd name="T78" fmla="*/ 136 w 1321"/>
                <a:gd name="T79" fmla="*/ 4 h 712"/>
                <a:gd name="T80" fmla="*/ 159 w 1321"/>
                <a:gd name="T81" fmla="*/ 1 h 712"/>
                <a:gd name="T82" fmla="*/ 183 w 1321"/>
                <a:gd name="T83" fmla="*/ 0 h 712"/>
                <a:gd name="T84" fmla="*/ 183 w 1321"/>
                <a:gd name="T85" fmla="*/ 0 h 712"/>
                <a:gd name="T86" fmla="*/ 208 w 1321"/>
                <a:gd name="T87" fmla="*/ 1 h 712"/>
                <a:gd name="T88" fmla="*/ 233 w 1321"/>
                <a:gd name="T89" fmla="*/ 4 h 712"/>
                <a:gd name="T90" fmla="*/ 256 w 1321"/>
                <a:gd name="T91" fmla="*/ 10 h 712"/>
                <a:gd name="T92" fmla="*/ 277 w 1321"/>
                <a:gd name="T93" fmla="*/ 17 h 712"/>
                <a:gd name="T94" fmla="*/ 297 w 1321"/>
                <a:gd name="T95" fmla="*/ 25 h 712"/>
                <a:gd name="T96" fmla="*/ 315 w 1321"/>
                <a:gd name="T97" fmla="*/ 36 h 712"/>
                <a:gd name="T98" fmla="*/ 332 w 1321"/>
                <a:gd name="T99" fmla="*/ 47 h 712"/>
                <a:gd name="T100" fmla="*/ 345 w 1321"/>
                <a:gd name="T101" fmla="*/ 60 h 712"/>
                <a:gd name="T102" fmla="*/ 357 w 1321"/>
                <a:gd name="T103" fmla="*/ 74 h 712"/>
                <a:gd name="T104" fmla="*/ 357 w 1321"/>
                <a:gd name="T105" fmla="*/ 7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51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10345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5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5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749862" y="3281575"/>
            <a:ext cx="1007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/>
              <a:t>Y</a:t>
            </a:r>
            <a:r>
              <a:rPr lang="en-US" altLang="zh-CN" sz="5400" dirty="0"/>
              <a:t>ī</a:t>
            </a:r>
            <a:endParaRPr lang="en-GB" sz="5400" dirty="0"/>
          </a:p>
        </p:txBody>
      </p:sp>
      <p:sp>
        <p:nvSpPr>
          <p:cNvPr id="8" name="Rectangle 7"/>
          <p:cNvSpPr/>
          <p:nvPr/>
        </p:nvSpPr>
        <p:spPr>
          <a:xfrm>
            <a:off x="2057128" y="1508255"/>
            <a:ext cx="10831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/>
              <a:t>li</a:t>
            </a:r>
            <a:r>
              <a:rPr lang="en-US" altLang="zh-CN" sz="6000" dirty="0" smtClean="0"/>
              <a:t>ù</a:t>
            </a:r>
            <a:endParaRPr lang="en-GB" sz="6000" dirty="0"/>
          </a:p>
        </p:txBody>
      </p:sp>
      <p:sp>
        <p:nvSpPr>
          <p:cNvPr id="4" name="Rectangle 3"/>
          <p:cNvSpPr/>
          <p:nvPr/>
        </p:nvSpPr>
        <p:spPr>
          <a:xfrm>
            <a:off x="2437824" y="5062706"/>
            <a:ext cx="995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err="1" smtClean="0"/>
              <a:t>ji</a:t>
            </a:r>
            <a:r>
              <a:rPr lang="en-US" altLang="zh-CN" sz="6000" dirty="0" smtClean="0"/>
              <a:t>ǔ</a:t>
            </a:r>
            <a:endParaRPr lang="en-GB" sz="6000" dirty="0"/>
          </a:p>
        </p:txBody>
      </p:sp>
      <p:grpSp>
        <p:nvGrpSpPr>
          <p:cNvPr id="75" name="Group 5"/>
          <p:cNvGrpSpPr>
            <a:grpSpLocks/>
          </p:cNvGrpSpPr>
          <p:nvPr/>
        </p:nvGrpSpPr>
        <p:grpSpPr bwMode="auto">
          <a:xfrm>
            <a:off x="1658032" y="1047134"/>
            <a:ext cx="1838846" cy="1819994"/>
            <a:chOff x="1488" y="3122"/>
            <a:chExt cx="1235" cy="1198"/>
          </a:xfrm>
        </p:grpSpPr>
        <p:sp>
          <p:nvSpPr>
            <p:cNvPr id="76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8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1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82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8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3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4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92" name="Group 5"/>
          <p:cNvGrpSpPr>
            <a:grpSpLocks/>
          </p:cNvGrpSpPr>
          <p:nvPr/>
        </p:nvGrpSpPr>
        <p:grpSpPr bwMode="auto">
          <a:xfrm>
            <a:off x="1963217" y="4627501"/>
            <a:ext cx="1838846" cy="1819994"/>
            <a:chOff x="1488" y="3122"/>
            <a:chExt cx="1235" cy="1198"/>
          </a:xfrm>
        </p:grpSpPr>
        <p:sp>
          <p:nvSpPr>
            <p:cNvPr id="93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95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8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99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5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0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1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305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Number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4815408"/>
          </a:xfrm>
        </p:spPr>
        <p:txBody>
          <a:bodyPr>
            <a:normAutofit/>
          </a:bodyPr>
          <a:lstStyle/>
          <a:p>
            <a:r>
              <a:rPr lang="en-GB" sz="6000" dirty="0"/>
              <a:t>Y</a:t>
            </a:r>
            <a:r>
              <a:rPr lang="en-US" altLang="zh-CN" sz="6000" dirty="0"/>
              <a:t>ī</a:t>
            </a:r>
            <a:r>
              <a:rPr lang="en-GB" sz="6000" dirty="0"/>
              <a:t>    </a:t>
            </a:r>
            <a:r>
              <a:rPr lang="en-US" altLang="zh-CN" sz="6000" dirty="0"/>
              <a:t>è</a:t>
            </a:r>
            <a:r>
              <a:rPr lang="en-GB" sz="6000" dirty="0"/>
              <a:t>r   s</a:t>
            </a:r>
            <a:r>
              <a:rPr lang="en-US" altLang="zh-CN" sz="6000" dirty="0"/>
              <a:t>ā</a:t>
            </a:r>
            <a:r>
              <a:rPr lang="en-GB" sz="6000" dirty="0"/>
              <a:t>n   s</a:t>
            </a:r>
            <a:r>
              <a:rPr lang="en-US" altLang="zh-CN" sz="6000" dirty="0"/>
              <a:t>ì</a:t>
            </a:r>
            <a:r>
              <a:rPr lang="en-GB" sz="6000" dirty="0"/>
              <a:t>   w</a:t>
            </a:r>
            <a:r>
              <a:rPr lang="en-US" altLang="zh-CN" sz="6000" dirty="0" smtClean="0"/>
              <a:t>ǔ</a:t>
            </a:r>
          </a:p>
          <a:p>
            <a:r>
              <a:rPr lang="zh-CN" altLang="en-US" sz="6000" dirty="0" smtClean="0"/>
              <a:t>一   二   三    四   五 </a:t>
            </a:r>
            <a:endParaRPr lang="en-US" sz="6000" dirty="0"/>
          </a:p>
          <a:p>
            <a:r>
              <a:rPr lang="en-GB" sz="6000" dirty="0" smtClean="0"/>
              <a:t> li</a:t>
            </a:r>
            <a:r>
              <a:rPr lang="en-US" altLang="zh-CN" sz="6000" dirty="0"/>
              <a:t>ù</a:t>
            </a:r>
            <a:r>
              <a:rPr lang="en-GB" sz="6000" dirty="0"/>
              <a:t>   q</a:t>
            </a:r>
            <a:r>
              <a:rPr lang="en-US" altLang="zh-CN" sz="6000" dirty="0"/>
              <a:t>ī</a:t>
            </a:r>
            <a:r>
              <a:rPr lang="en-GB" sz="6000" dirty="0"/>
              <a:t>  </a:t>
            </a:r>
            <a:r>
              <a:rPr lang="zh-CN" altLang="en-US" sz="6000" dirty="0" smtClean="0"/>
              <a:t> </a:t>
            </a:r>
            <a:r>
              <a:rPr lang="en-GB" sz="6000" dirty="0" smtClean="0"/>
              <a:t> </a:t>
            </a:r>
            <a:r>
              <a:rPr lang="en-GB" sz="6000" dirty="0"/>
              <a:t>b</a:t>
            </a:r>
            <a:r>
              <a:rPr lang="en-US" altLang="zh-CN" sz="6000" dirty="0"/>
              <a:t>ā</a:t>
            </a:r>
            <a:r>
              <a:rPr lang="en-GB" sz="6000" dirty="0"/>
              <a:t>   </a:t>
            </a:r>
            <a:r>
              <a:rPr lang="zh-CN" altLang="en-US" sz="6000" dirty="0" smtClean="0"/>
              <a:t> </a:t>
            </a:r>
            <a:r>
              <a:rPr lang="en-GB" sz="6000" dirty="0" err="1" smtClean="0"/>
              <a:t>ji</a:t>
            </a:r>
            <a:r>
              <a:rPr lang="en-US" altLang="zh-CN" sz="6000" dirty="0"/>
              <a:t>ǔ</a:t>
            </a:r>
            <a:r>
              <a:rPr lang="en-GB" sz="6000" dirty="0"/>
              <a:t>     </a:t>
            </a:r>
            <a:r>
              <a:rPr lang="en-GB" sz="6000" dirty="0" err="1"/>
              <a:t>sh</a:t>
            </a:r>
            <a:r>
              <a:rPr lang="en-US" altLang="zh-CN" sz="6000" dirty="0" smtClean="0"/>
              <a:t>í</a:t>
            </a:r>
          </a:p>
          <a:p>
            <a:r>
              <a:rPr lang="zh-CN" altLang="en-US" sz="6000" dirty="0" smtClean="0"/>
              <a:t>六   七    八  九     十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1244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89" y="84220"/>
            <a:ext cx="7437559" cy="1051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Pinyin of this Number</a:t>
            </a:r>
            <a:endParaRPr lang="en-US" altLang="zh-CN" sz="2800" dirty="0" smtClean="0">
              <a:ea typeface="宋体" charset="-122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gray">
          <a:xfrm rot="16200000">
            <a:off x="1162844" y="1808956"/>
            <a:ext cx="3792538" cy="3730625"/>
          </a:xfrm>
          <a:custGeom>
            <a:avLst/>
            <a:gdLst>
              <a:gd name="G0" fmla="+- 7925 0 0"/>
              <a:gd name="G1" fmla="+- -11796007 0 0"/>
              <a:gd name="G2" fmla="+- 0 0 -11796007"/>
              <a:gd name="T0" fmla="*/ 0 256 1"/>
              <a:gd name="T1" fmla="*/ 180 256 1"/>
              <a:gd name="G3" fmla="+- -11796007 T0 T1"/>
              <a:gd name="T2" fmla="*/ 0 256 1"/>
              <a:gd name="T3" fmla="*/ 90 256 1"/>
              <a:gd name="G4" fmla="+- -11796007 T2 T3"/>
              <a:gd name="G5" fmla="*/ G4 2 1"/>
              <a:gd name="T4" fmla="*/ 90 256 1"/>
              <a:gd name="T5" fmla="*/ 0 256 1"/>
              <a:gd name="G6" fmla="+- -11796007 T4 T5"/>
              <a:gd name="G7" fmla="*/ G6 2 1"/>
              <a:gd name="G8" fmla="abs -1179600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25"/>
              <a:gd name="G18" fmla="*/ 7925 1 2"/>
              <a:gd name="G19" fmla="+- G18 5400 0"/>
              <a:gd name="G20" fmla="cos G19 -11796007"/>
              <a:gd name="G21" fmla="sin G19 -11796007"/>
              <a:gd name="G22" fmla="+- G20 10800 0"/>
              <a:gd name="G23" fmla="+- G21 10800 0"/>
              <a:gd name="G24" fmla="+- 10800 0 G20"/>
              <a:gd name="G25" fmla="+- 7925 10800 0"/>
              <a:gd name="G26" fmla="?: G9 G17 G25"/>
              <a:gd name="G27" fmla="?: G9 0 21600"/>
              <a:gd name="G28" fmla="cos 10800 -11796007"/>
              <a:gd name="G29" fmla="sin 10800 -11796007"/>
              <a:gd name="G30" fmla="sin 7925 -11796007"/>
              <a:gd name="G31" fmla="+- G28 10800 0"/>
              <a:gd name="G32" fmla="+- G29 10800 0"/>
              <a:gd name="G33" fmla="+- G30 10800 0"/>
              <a:gd name="G34" fmla="?: G4 0 G31"/>
              <a:gd name="G35" fmla="?: -11796007 G34 0"/>
              <a:gd name="G36" fmla="?: G6 G35 G31"/>
              <a:gd name="G37" fmla="+- 21600 0 G36"/>
              <a:gd name="G38" fmla="?: G4 0 G33"/>
              <a:gd name="G39" fmla="?: -1179600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37 w 21600"/>
              <a:gd name="T15" fmla="*/ 10798 h 21600"/>
              <a:gd name="T16" fmla="*/ 10800 w 21600"/>
              <a:gd name="T17" fmla="*/ 2875 h 21600"/>
              <a:gd name="T18" fmla="*/ 20163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CBD852">
                  <a:gamma/>
                  <a:tint val="39216"/>
                  <a:invGamma/>
                </a:srgbClr>
              </a:gs>
              <a:gs pos="100000">
                <a:srgbClr val="CBD852"/>
              </a:gs>
            </a:gsLst>
            <a:lin ang="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 rot="-5400000">
            <a:off x="1102518" y="2237582"/>
            <a:ext cx="3281363" cy="2990850"/>
          </a:xfrm>
          <a:custGeom>
            <a:avLst/>
            <a:gdLst>
              <a:gd name="T0" fmla="*/ 2147483647 w 21600"/>
              <a:gd name="T1" fmla="*/ 0 h 21600"/>
              <a:gd name="T2" fmla="*/ 206147849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2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2002469" y="4705350"/>
            <a:ext cx="1838846" cy="1819994"/>
            <a:chOff x="1488" y="3122"/>
            <a:chExt cx="1235" cy="1198"/>
          </a:xfrm>
        </p:grpSpPr>
        <p:sp>
          <p:nvSpPr>
            <p:cNvPr id="103480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82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86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87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3488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94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5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6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7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89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90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1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2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3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3430" name="Group 22"/>
          <p:cNvGrpSpPr>
            <a:grpSpLocks/>
          </p:cNvGrpSpPr>
          <p:nvPr/>
        </p:nvGrpSpPr>
        <p:grpSpPr bwMode="auto">
          <a:xfrm>
            <a:off x="188913" y="2800350"/>
            <a:ext cx="1915196" cy="1905000"/>
            <a:chOff x="432" y="1872"/>
            <a:chExt cx="1200" cy="1248"/>
          </a:xfrm>
        </p:grpSpPr>
        <p:sp>
          <p:nvSpPr>
            <p:cNvPr id="103462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3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64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68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476 w 1321"/>
                <a:gd name="T1" fmla="*/ 106 h 712"/>
                <a:gd name="T2" fmla="*/ 482 w 1321"/>
                <a:gd name="T3" fmla="*/ 117 h 712"/>
                <a:gd name="T4" fmla="*/ 483 w 1321"/>
                <a:gd name="T5" fmla="*/ 127 h 712"/>
                <a:gd name="T6" fmla="*/ 481 w 1321"/>
                <a:gd name="T7" fmla="*/ 136 h 712"/>
                <a:gd name="T8" fmla="*/ 475 w 1321"/>
                <a:gd name="T9" fmla="*/ 145 h 712"/>
                <a:gd name="T10" fmla="*/ 465 w 1321"/>
                <a:gd name="T11" fmla="*/ 153 h 712"/>
                <a:gd name="T12" fmla="*/ 453 w 1321"/>
                <a:gd name="T13" fmla="*/ 159 h 712"/>
                <a:gd name="T14" fmla="*/ 437 w 1321"/>
                <a:gd name="T15" fmla="*/ 166 h 712"/>
                <a:gd name="T16" fmla="*/ 420 w 1321"/>
                <a:gd name="T17" fmla="*/ 172 h 712"/>
                <a:gd name="T18" fmla="*/ 399 w 1321"/>
                <a:gd name="T19" fmla="*/ 176 h 712"/>
                <a:gd name="T20" fmla="*/ 377 w 1321"/>
                <a:gd name="T21" fmla="*/ 180 h 712"/>
                <a:gd name="T22" fmla="*/ 354 w 1321"/>
                <a:gd name="T23" fmla="*/ 184 h 712"/>
                <a:gd name="T24" fmla="*/ 328 w 1321"/>
                <a:gd name="T25" fmla="*/ 186 h 712"/>
                <a:gd name="T26" fmla="*/ 301 w 1321"/>
                <a:gd name="T27" fmla="*/ 188 h 712"/>
                <a:gd name="T28" fmla="*/ 291 w 1321"/>
                <a:gd name="T29" fmla="*/ 188 h 712"/>
                <a:gd name="T30" fmla="*/ 174 w 1321"/>
                <a:gd name="T31" fmla="*/ 188 h 712"/>
                <a:gd name="T32" fmla="*/ 172 w 1321"/>
                <a:gd name="T33" fmla="*/ 188 h 712"/>
                <a:gd name="T34" fmla="*/ 149 w 1321"/>
                <a:gd name="T35" fmla="*/ 187 h 712"/>
                <a:gd name="T36" fmla="*/ 127 w 1321"/>
                <a:gd name="T37" fmla="*/ 186 h 712"/>
                <a:gd name="T38" fmla="*/ 106 w 1321"/>
                <a:gd name="T39" fmla="*/ 184 h 712"/>
                <a:gd name="T40" fmla="*/ 86 w 1321"/>
                <a:gd name="T41" fmla="*/ 182 h 712"/>
                <a:gd name="T42" fmla="*/ 68 w 1321"/>
                <a:gd name="T43" fmla="*/ 179 h 712"/>
                <a:gd name="T44" fmla="*/ 51 w 1321"/>
                <a:gd name="T45" fmla="*/ 175 h 712"/>
                <a:gd name="T46" fmla="*/ 38 w 1321"/>
                <a:gd name="T47" fmla="*/ 171 h 712"/>
                <a:gd name="T48" fmla="*/ 25 w 1321"/>
                <a:gd name="T49" fmla="*/ 167 h 712"/>
                <a:gd name="T50" fmla="*/ 15 w 1321"/>
                <a:gd name="T51" fmla="*/ 161 h 712"/>
                <a:gd name="T52" fmla="*/ 7 w 1321"/>
                <a:gd name="T53" fmla="*/ 154 h 712"/>
                <a:gd name="T54" fmla="*/ 2 w 1321"/>
                <a:gd name="T55" fmla="*/ 147 h 712"/>
                <a:gd name="T56" fmla="*/ 0 w 1321"/>
                <a:gd name="T57" fmla="*/ 138 h 712"/>
                <a:gd name="T58" fmla="*/ 0 w 1321"/>
                <a:gd name="T59" fmla="*/ 137 h 712"/>
                <a:gd name="T60" fmla="*/ 1 w 1321"/>
                <a:gd name="T61" fmla="*/ 129 h 712"/>
                <a:gd name="T62" fmla="*/ 6 w 1321"/>
                <a:gd name="T63" fmla="*/ 118 h 712"/>
                <a:gd name="T64" fmla="*/ 19 w 1321"/>
                <a:gd name="T65" fmla="*/ 98 h 712"/>
                <a:gd name="T66" fmla="*/ 34 w 1321"/>
                <a:gd name="T67" fmla="*/ 79 h 712"/>
                <a:gd name="T68" fmla="*/ 54 w 1321"/>
                <a:gd name="T69" fmla="*/ 62 h 712"/>
                <a:gd name="T70" fmla="*/ 74 w 1321"/>
                <a:gd name="T71" fmla="*/ 46 h 712"/>
                <a:gd name="T72" fmla="*/ 99 w 1321"/>
                <a:gd name="T73" fmla="*/ 33 h 712"/>
                <a:gd name="T74" fmla="*/ 125 w 1321"/>
                <a:gd name="T75" fmla="*/ 22 h 712"/>
                <a:gd name="T76" fmla="*/ 152 w 1321"/>
                <a:gd name="T77" fmla="*/ 12 h 712"/>
                <a:gd name="T78" fmla="*/ 182 w 1321"/>
                <a:gd name="T79" fmla="*/ 6 h 712"/>
                <a:gd name="T80" fmla="*/ 212 w 1321"/>
                <a:gd name="T81" fmla="*/ 2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2 h 712"/>
                <a:gd name="T88" fmla="*/ 310 w 1321"/>
                <a:gd name="T89" fmla="*/ 6 h 712"/>
                <a:gd name="T90" fmla="*/ 341 w 1321"/>
                <a:gd name="T91" fmla="*/ 14 h 712"/>
                <a:gd name="T92" fmla="*/ 370 w 1321"/>
                <a:gd name="T93" fmla="*/ 24 h 712"/>
                <a:gd name="T94" fmla="*/ 396 w 1321"/>
                <a:gd name="T95" fmla="*/ 36 h 712"/>
                <a:gd name="T96" fmla="*/ 420 w 1321"/>
                <a:gd name="T97" fmla="*/ 51 h 712"/>
                <a:gd name="T98" fmla="*/ 442 w 1321"/>
                <a:gd name="T99" fmla="*/ 68 h 712"/>
                <a:gd name="T100" fmla="*/ 460 w 1321"/>
                <a:gd name="T101" fmla="*/ 86 h 712"/>
                <a:gd name="T102" fmla="*/ 476 w 1321"/>
                <a:gd name="T103" fmla="*/ 106 h 712"/>
                <a:gd name="T104" fmla="*/ 476 w 1321"/>
                <a:gd name="T105" fmla="*/ 10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69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10347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7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3431" name="Line 39"/>
          <p:cNvSpPr>
            <a:spLocks noChangeShapeType="1"/>
          </p:cNvSpPr>
          <p:nvPr/>
        </p:nvSpPr>
        <p:spPr bwMode="auto">
          <a:xfrm>
            <a:off x="3802063" y="2295525"/>
            <a:ext cx="1152525" cy="56673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Line 40"/>
          <p:cNvSpPr>
            <a:spLocks noChangeShapeType="1"/>
          </p:cNvSpPr>
          <p:nvPr/>
        </p:nvSpPr>
        <p:spPr bwMode="auto">
          <a:xfrm>
            <a:off x="3143250" y="3667125"/>
            <a:ext cx="1563688" cy="158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Line 41"/>
          <p:cNvSpPr>
            <a:spLocks noChangeShapeType="1"/>
          </p:cNvSpPr>
          <p:nvPr/>
        </p:nvSpPr>
        <p:spPr bwMode="auto">
          <a:xfrm flipV="1">
            <a:off x="3771900" y="4619625"/>
            <a:ext cx="1201738" cy="482600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Line 42"/>
          <p:cNvSpPr>
            <a:spLocks noChangeShapeType="1"/>
          </p:cNvSpPr>
          <p:nvPr/>
        </p:nvSpPr>
        <p:spPr bwMode="gray">
          <a:xfrm>
            <a:off x="6203950" y="38385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5" name="AutoShape 43"/>
          <p:cNvSpPr>
            <a:spLocks noChangeArrowheads="1"/>
          </p:cNvSpPr>
          <p:nvPr/>
        </p:nvSpPr>
        <p:spPr bwMode="gray">
          <a:xfrm>
            <a:off x="4853624" y="2074228"/>
            <a:ext cx="3294062" cy="316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6" name="AutoShape 44"/>
          <p:cNvSpPr>
            <a:spLocks noChangeArrowheads="1"/>
          </p:cNvSpPr>
          <p:nvPr/>
        </p:nvSpPr>
        <p:spPr bwMode="gray">
          <a:xfrm>
            <a:off x="5181600" y="2493963"/>
            <a:ext cx="2586038" cy="246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7" name="Oval 45"/>
          <p:cNvSpPr>
            <a:spLocks noChangeArrowheads="1"/>
          </p:cNvSpPr>
          <p:nvPr/>
        </p:nvSpPr>
        <p:spPr bwMode="gray">
          <a:xfrm>
            <a:off x="5427663" y="2461820"/>
            <a:ext cx="2095500" cy="231496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1970088" y="1724025"/>
            <a:ext cx="1443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in here</a:t>
            </a:r>
          </a:p>
        </p:txBody>
      </p:sp>
      <p:sp>
        <p:nvSpPr>
          <p:cNvPr id="103441" name="WordArt 49"/>
          <p:cNvSpPr>
            <a:spLocks noChangeArrowheads="1" noChangeShapeType="1" noTextEdit="1"/>
          </p:cNvSpPr>
          <p:nvPr/>
        </p:nvSpPr>
        <p:spPr bwMode="gray">
          <a:xfrm>
            <a:off x="5427664" y="2516705"/>
            <a:ext cx="2197100" cy="171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zh-CN" altLang="en-US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KaiTi" pitchFamily="49" charset="-122"/>
                <a:ea typeface="KaiTi" pitchFamily="49" charset="-122"/>
                <a:cs typeface="Arial"/>
              </a:rPr>
              <a:t>十</a:t>
            </a:r>
            <a:endParaRPr lang="en-GB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A2068"/>
                  </a:gs>
                  <a:gs pos="100000">
                    <a:srgbClr val="2F7ADF"/>
                  </a:gs>
                </a:gsLst>
                <a:lin ang="5400000" scaled="1"/>
              </a:gradFill>
              <a:latin typeface="KaiTi" pitchFamily="49" charset="-122"/>
              <a:ea typeface="KaiTi" pitchFamily="49" charset="-122"/>
              <a:cs typeface="Arial"/>
            </a:endParaRPr>
          </a:p>
        </p:txBody>
      </p:sp>
      <p:grpSp>
        <p:nvGrpSpPr>
          <p:cNvPr id="103442" name="Group 50"/>
          <p:cNvGrpSpPr>
            <a:grpSpLocks/>
          </p:cNvGrpSpPr>
          <p:nvPr/>
        </p:nvGrpSpPr>
        <p:grpSpPr bwMode="auto">
          <a:xfrm>
            <a:off x="1653357" y="1052736"/>
            <a:ext cx="1862956" cy="1798414"/>
            <a:chOff x="1175" y="756"/>
            <a:chExt cx="1040" cy="1040"/>
          </a:xfrm>
        </p:grpSpPr>
        <p:sp>
          <p:nvSpPr>
            <p:cNvPr id="103443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4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45" name="Picture 53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49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357 w 1321"/>
                <a:gd name="T1" fmla="*/ 74 h 712"/>
                <a:gd name="T2" fmla="*/ 361 w 1321"/>
                <a:gd name="T3" fmla="*/ 81 h 712"/>
                <a:gd name="T4" fmla="*/ 363 w 1321"/>
                <a:gd name="T5" fmla="*/ 88 h 712"/>
                <a:gd name="T6" fmla="*/ 361 w 1321"/>
                <a:gd name="T7" fmla="*/ 95 h 712"/>
                <a:gd name="T8" fmla="*/ 356 w 1321"/>
                <a:gd name="T9" fmla="*/ 101 h 712"/>
                <a:gd name="T10" fmla="*/ 349 w 1321"/>
                <a:gd name="T11" fmla="*/ 106 h 712"/>
                <a:gd name="T12" fmla="*/ 340 w 1321"/>
                <a:gd name="T13" fmla="*/ 111 h 712"/>
                <a:gd name="T14" fmla="*/ 328 w 1321"/>
                <a:gd name="T15" fmla="*/ 115 h 712"/>
                <a:gd name="T16" fmla="*/ 315 w 1321"/>
                <a:gd name="T17" fmla="*/ 119 h 712"/>
                <a:gd name="T18" fmla="*/ 300 w 1321"/>
                <a:gd name="T19" fmla="*/ 123 h 712"/>
                <a:gd name="T20" fmla="*/ 283 w 1321"/>
                <a:gd name="T21" fmla="*/ 126 h 712"/>
                <a:gd name="T22" fmla="*/ 266 w 1321"/>
                <a:gd name="T23" fmla="*/ 127 h 712"/>
                <a:gd name="T24" fmla="*/ 246 w 1321"/>
                <a:gd name="T25" fmla="*/ 129 h 712"/>
                <a:gd name="T26" fmla="*/ 226 w 1321"/>
                <a:gd name="T27" fmla="*/ 130 h 712"/>
                <a:gd name="T28" fmla="*/ 218 w 1321"/>
                <a:gd name="T29" fmla="*/ 131 h 712"/>
                <a:gd name="T30" fmla="*/ 130 w 1321"/>
                <a:gd name="T31" fmla="*/ 131 h 712"/>
                <a:gd name="T32" fmla="*/ 129 w 1321"/>
                <a:gd name="T33" fmla="*/ 131 h 712"/>
                <a:gd name="T34" fmla="*/ 112 w 1321"/>
                <a:gd name="T35" fmla="*/ 130 h 712"/>
                <a:gd name="T36" fmla="*/ 95 w 1321"/>
                <a:gd name="T37" fmla="*/ 129 h 712"/>
                <a:gd name="T38" fmla="*/ 80 w 1321"/>
                <a:gd name="T39" fmla="*/ 128 h 712"/>
                <a:gd name="T40" fmla="*/ 64 w 1321"/>
                <a:gd name="T41" fmla="*/ 126 h 712"/>
                <a:gd name="T42" fmla="*/ 51 w 1321"/>
                <a:gd name="T43" fmla="*/ 124 h 712"/>
                <a:gd name="T44" fmla="*/ 39 w 1321"/>
                <a:gd name="T45" fmla="*/ 122 h 712"/>
                <a:gd name="T46" fmla="*/ 28 w 1321"/>
                <a:gd name="T47" fmla="*/ 119 h 712"/>
                <a:gd name="T48" fmla="*/ 18 w 1321"/>
                <a:gd name="T49" fmla="*/ 116 h 712"/>
                <a:gd name="T50" fmla="*/ 10 w 1321"/>
                <a:gd name="T51" fmla="*/ 111 h 712"/>
                <a:gd name="T52" fmla="*/ 5 w 1321"/>
                <a:gd name="T53" fmla="*/ 107 h 712"/>
                <a:gd name="T54" fmla="*/ 2 w 1321"/>
                <a:gd name="T55" fmla="*/ 102 h 712"/>
                <a:gd name="T56" fmla="*/ 0 w 1321"/>
                <a:gd name="T57" fmla="*/ 96 h 712"/>
                <a:gd name="T58" fmla="*/ 0 w 1321"/>
                <a:gd name="T59" fmla="*/ 96 h 712"/>
                <a:gd name="T60" fmla="*/ 1 w 1321"/>
                <a:gd name="T61" fmla="*/ 90 h 712"/>
                <a:gd name="T62" fmla="*/ 4 w 1321"/>
                <a:gd name="T63" fmla="*/ 82 h 712"/>
                <a:gd name="T64" fmla="*/ 14 w 1321"/>
                <a:gd name="T65" fmla="*/ 68 h 712"/>
                <a:gd name="T66" fmla="*/ 26 w 1321"/>
                <a:gd name="T67" fmla="*/ 55 h 712"/>
                <a:gd name="T68" fmla="*/ 40 w 1321"/>
                <a:gd name="T69" fmla="*/ 43 h 712"/>
                <a:gd name="T70" fmla="*/ 56 w 1321"/>
                <a:gd name="T71" fmla="*/ 32 h 712"/>
                <a:gd name="T72" fmla="*/ 74 w 1321"/>
                <a:gd name="T73" fmla="*/ 23 h 712"/>
                <a:gd name="T74" fmla="*/ 94 w 1321"/>
                <a:gd name="T75" fmla="*/ 15 h 712"/>
                <a:gd name="T76" fmla="*/ 114 w 1321"/>
                <a:gd name="T77" fmla="*/ 9 h 712"/>
                <a:gd name="T78" fmla="*/ 136 w 1321"/>
                <a:gd name="T79" fmla="*/ 4 h 712"/>
                <a:gd name="T80" fmla="*/ 159 w 1321"/>
                <a:gd name="T81" fmla="*/ 1 h 712"/>
                <a:gd name="T82" fmla="*/ 183 w 1321"/>
                <a:gd name="T83" fmla="*/ 0 h 712"/>
                <a:gd name="T84" fmla="*/ 183 w 1321"/>
                <a:gd name="T85" fmla="*/ 0 h 712"/>
                <a:gd name="T86" fmla="*/ 208 w 1321"/>
                <a:gd name="T87" fmla="*/ 1 h 712"/>
                <a:gd name="T88" fmla="*/ 233 w 1321"/>
                <a:gd name="T89" fmla="*/ 4 h 712"/>
                <a:gd name="T90" fmla="*/ 256 w 1321"/>
                <a:gd name="T91" fmla="*/ 10 h 712"/>
                <a:gd name="T92" fmla="*/ 277 w 1321"/>
                <a:gd name="T93" fmla="*/ 17 h 712"/>
                <a:gd name="T94" fmla="*/ 297 w 1321"/>
                <a:gd name="T95" fmla="*/ 25 h 712"/>
                <a:gd name="T96" fmla="*/ 315 w 1321"/>
                <a:gd name="T97" fmla="*/ 36 h 712"/>
                <a:gd name="T98" fmla="*/ 332 w 1321"/>
                <a:gd name="T99" fmla="*/ 47 h 712"/>
                <a:gd name="T100" fmla="*/ 345 w 1321"/>
                <a:gd name="T101" fmla="*/ 60 h 712"/>
                <a:gd name="T102" fmla="*/ 357 w 1321"/>
                <a:gd name="T103" fmla="*/ 74 h 712"/>
                <a:gd name="T104" fmla="*/ 357 w 1321"/>
                <a:gd name="T105" fmla="*/ 7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51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10345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5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5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" name="Rectangle 11"/>
          <p:cNvSpPr/>
          <p:nvPr/>
        </p:nvSpPr>
        <p:spPr>
          <a:xfrm>
            <a:off x="1959979" y="1434811"/>
            <a:ext cx="12105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/>
              <a:t>s</a:t>
            </a:r>
            <a:r>
              <a:rPr lang="en-US" altLang="zh-CN" sz="6000" dirty="0" smtClean="0"/>
              <a:t>ā</a:t>
            </a:r>
            <a:r>
              <a:rPr lang="en-GB" sz="6000" dirty="0" smtClean="0"/>
              <a:t>n</a:t>
            </a:r>
            <a:endParaRPr lang="en-GB" sz="6000" dirty="0"/>
          </a:p>
        </p:txBody>
      </p:sp>
      <p:sp>
        <p:nvSpPr>
          <p:cNvPr id="13" name="Rectangle 12"/>
          <p:cNvSpPr/>
          <p:nvPr/>
        </p:nvSpPr>
        <p:spPr>
          <a:xfrm>
            <a:off x="731996" y="316643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/>
              <a:t>w</a:t>
            </a:r>
            <a:r>
              <a:rPr lang="en-US" altLang="zh-CN" sz="6000" dirty="0" smtClean="0"/>
              <a:t>ǔ</a:t>
            </a:r>
            <a:endParaRPr lang="en-GB" sz="6000" dirty="0"/>
          </a:p>
        </p:txBody>
      </p:sp>
      <p:sp>
        <p:nvSpPr>
          <p:cNvPr id="5" name="Rectangle 4"/>
          <p:cNvSpPr/>
          <p:nvPr/>
        </p:nvSpPr>
        <p:spPr>
          <a:xfrm>
            <a:off x="2486517" y="5127288"/>
            <a:ext cx="1122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err="1" smtClean="0"/>
              <a:t>sh</a:t>
            </a:r>
            <a:r>
              <a:rPr lang="en-US" altLang="zh-CN" sz="6000" dirty="0" smtClean="0"/>
              <a:t>í</a:t>
            </a:r>
            <a:endParaRPr lang="en-GB" sz="6000" dirty="0"/>
          </a:p>
        </p:txBody>
      </p:sp>
      <p:grpSp>
        <p:nvGrpSpPr>
          <p:cNvPr id="75" name="Group 5"/>
          <p:cNvGrpSpPr>
            <a:grpSpLocks/>
          </p:cNvGrpSpPr>
          <p:nvPr/>
        </p:nvGrpSpPr>
        <p:grpSpPr bwMode="auto">
          <a:xfrm>
            <a:off x="180675" y="2832334"/>
            <a:ext cx="1838846" cy="1819994"/>
            <a:chOff x="1488" y="3122"/>
            <a:chExt cx="1235" cy="1198"/>
          </a:xfrm>
        </p:grpSpPr>
        <p:sp>
          <p:nvSpPr>
            <p:cNvPr id="76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8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1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82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8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3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4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92" name="Group 5"/>
          <p:cNvGrpSpPr>
            <a:grpSpLocks/>
          </p:cNvGrpSpPr>
          <p:nvPr/>
        </p:nvGrpSpPr>
        <p:grpSpPr bwMode="auto">
          <a:xfrm>
            <a:off x="1658844" y="1079428"/>
            <a:ext cx="1838846" cy="1819994"/>
            <a:chOff x="1488" y="3122"/>
            <a:chExt cx="1235" cy="1198"/>
          </a:xfrm>
        </p:grpSpPr>
        <p:sp>
          <p:nvSpPr>
            <p:cNvPr id="93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95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8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99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5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0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1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305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89" y="84220"/>
            <a:ext cx="7437559" cy="1051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Pinyin of this Number</a:t>
            </a:r>
            <a:endParaRPr lang="en-US" altLang="zh-CN" sz="2800" dirty="0" smtClean="0">
              <a:ea typeface="宋体" charset="-122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gray">
          <a:xfrm rot="16200000">
            <a:off x="1162844" y="1808956"/>
            <a:ext cx="3792538" cy="3730625"/>
          </a:xfrm>
          <a:custGeom>
            <a:avLst/>
            <a:gdLst>
              <a:gd name="G0" fmla="+- 7925 0 0"/>
              <a:gd name="G1" fmla="+- -11796007 0 0"/>
              <a:gd name="G2" fmla="+- 0 0 -11796007"/>
              <a:gd name="T0" fmla="*/ 0 256 1"/>
              <a:gd name="T1" fmla="*/ 180 256 1"/>
              <a:gd name="G3" fmla="+- -11796007 T0 T1"/>
              <a:gd name="T2" fmla="*/ 0 256 1"/>
              <a:gd name="T3" fmla="*/ 90 256 1"/>
              <a:gd name="G4" fmla="+- -11796007 T2 T3"/>
              <a:gd name="G5" fmla="*/ G4 2 1"/>
              <a:gd name="T4" fmla="*/ 90 256 1"/>
              <a:gd name="T5" fmla="*/ 0 256 1"/>
              <a:gd name="G6" fmla="+- -11796007 T4 T5"/>
              <a:gd name="G7" fmla="*/ G6 2 1"/>
              <a:gd name="G8" fmla="abs -1179600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25"/>
              <a:gd name="G18" fmla="*/ 7925 1 2"/>
              <a:gd name="G19" fmla="+- G18 5400 0"/>
              <a:gd name="G20" fmla="cos G19 -11796007"/>
              <a:gd name="G21" fmla="sin G19 -11796007"/>
              <a:gd name="G22" fmla="+- G20 10800 0"/>
              <a:gd name="G23" fmla="+- G21 10800 0"/>
              <a:gd name="G24" fmla="+- 10800 0 G20"/>
              <a:gd name="G25" fmla="+- 7925 10800 0"/>
              <a:gd name="G26" fmla="?: G9 G17 G25"/>
              <a:gd name="G27" fmla="?: G9 0 21600"/>
              <a:gd name="G28" fmla="cos 10800 -11796007"/>
              <a:gd name="G29" fmla="sin 10800 -11796007"/>
              <a:gd name="G30" fmla="sin 7925 -11796007"/>
              <a:gd name="G31" fmla="+- G28 10800 0"/>
              <a:gd name="G32" fmla="+- G29 10800 0"/>
              <a:gd name="G33" fmla="+- G30 10800 0"/>
              <a:gd name="G34" fmla="?: G4 0 G31"/>
              <a:gd name="G35" fmla="?: -11796007 G34 0"/>
              <a:gd name="G36" fmla="?: G6 G35 G31"/>
              <a:gd name="G37" fmla="+- 21600 0 G36"/>
              <a:gd name="G38" fmla="?: G4 0 G33"/>
              <a:gd name="G39" fmla="?: -1179600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37 w 21600"/>
              <a:gd name="T15" fmla="*/ 10798 h 21600"/>
              <a:gd name="T16" fmla="*/ 10800 w 21600"/>
              <a:gd name="T17" fmla="*/ 2875 h 21600"/>
              <a:gd name="T18" fmla="*/ 20163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CBD852">
                  <a:gamma/>
                  <a:tint val="39216"/>
                  <a:invGamma/>
                </a:srgbClr>
              </a:gs>
              <a:gs pos="100000">
                <a:srgbClr val="CBD852"/>
              </a:gs>
            </a:gsLst>
            <a:lin ang="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 rot="-5400000">
            <a:off x="1102518" y="2237582"/>
            <a:ext cx="3281363" cy="2990850"/>
          </a:xfrm>
          <a:custGeom>
            <a:avLst/>
            <a:gdLst>
              <a:gd name="T0" fmla="*/ 2147483647 w 21600"/>
              <a:gd name="T1" fmla="*/ 0 h 21600"/>
              <a:gd name="T2" fmla="*/ 206147849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2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2002469" y="4705350"/>
            <a:ext cx="1838846" cy="1819994"/>
            <a:chOff x="1488" y="3122"/>
            <a:chExt cx="1235" cy="1198"/>
          </a:xfrm>
        </p:grpSpPr>
        <p:sp>
          <p:nvSpPr>
            <p:cNvPr id="103480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82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86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87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3488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94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5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6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7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89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90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1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2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3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3430" name="Group 22"/>
          <p:cNvGrpSpPr>
            <a:grpSpLocks/>
          </p:cNvGrpSpPr>
          <p:nvPr/>
        </p:nvGrpSpPr>
        <p:grpSpPr bwMode="auto">
          <a:xfrm>
            <a:off x="188913" y="2800350"/>
            <a:ext cx="1915196" cy="1905000"/>
            <a:chOff x="432" y="1872"/>
            <a:chExt cx="1200" cy="1248"/>
          </a:xfrm>
        </p:grpSpPr>
        <p:sp>
          <p:nvSpPr>
            <p:cNvPr id="103462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3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64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68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476 w 1321"/>
                <a:gd name="T1" fmla="*/ 106 h 712"/>
                <a:gd name="T2" fmla="*/ 482 w 1321"/>
                <a:gd name="T3" fmla="*/ 117 h 712"/>
                <a:gd name="T4" fmla="*/ 483 w 1321"/>
                <a:gd name="T5" fmla="*/ 127 h 712"/>
                <a:gd name="T6" fmla="*/ 481 w 1321"/>
                <a:gd name="T7" fmla="*/ 136 h 712"/>
                <a:gd name="T8" fmla="*/ 475 w 1321"/>
                <a:gd name="T9" fmla="*/ 145 h 712"/>
                <a:gd name="T10" fmla="*/ 465 w 1321"/>
                <a:gd name="T11" fmla="*/ 153 h 712"/>
                <a:gd name="T12" fmla="*/ 453 w 1321"/>
                <a:gd name="T13" fmla="*/ 159 h 712"/>
                <a:gd name="T14" fmla="*/ 437 w 1321"/>
                <a:gd name="T15" fmla="*/ 166 h 712"/>
                <a:gd name="T16" fmla="*/ 420 w 1321"/>
                <a:gd name="T17" fmla="*/ 172 h 712"/>
                <a:gd name="T18" fmla="*/ 399 w 1321"/>
                <a:gd name="T19" fmla="*/ 176 h 712"/>
                <a:gd name="T20" fmla="*/ 377 w 1321"/>
                <a:gd name="T21" fmla="*/ 180 h 712"/>
                <a:gd name="T22" fmla="*/ 354 w 1321"/>
                <a:gd name="T23" fmla="*/ 184 h 712"/>
                <a:gd name="T24" fmla="*/ 328 w 1321"/>
                <a:gd name="T25" fmla="*/ 186 h 712"/>
                <a:gd name="T26" fmla="*/ 301 w 1321"/>
                <a:gd name="T27" fmla="*/ 188 h 712"/>
                <a:gd name="T28" fmla="*/ 291 w 1321"/>
                <a:gd name="T29" fmla="*/ 188 h 712"/>
                <a:gd name="T30" fmla="*/ 174 w 1321"/>
                <a:gd name="T31" fmla="*/ 188 h 712"/>
                <a:gd name="T32" fmla="*/ 172 w 1321"/>
                <a:gd name="T33" fmla="*/ 188 h 712"/>
                <a:gd name="T34" fmla="*/ 149 w 1321"/>
                <a:gd name="T35" fmla="*/ 187 h 712"/>
                <a:gd name="T36" fmla="*/ 127 w 1321"/>
                <a:gd name="T37" fmla="*/ 186 h 712"/>
                <a:gd name="T38" fmla="*/ 106 w 1321"/>
                <a:gd name="T39" fmla="*/ 184 h 712"/>
                <a:gd name="T40" fmla="*/ 86 w 1321"/>
                <a:gd name="T41" fmla="*/ 182 h 712"/>
                <a:gd name="T42" fmla="*/ 68 w 1321"/>
                <a:gd name="T43" fmla="*/ 179 h 712"/>
                <a:gd name="T44" fmla="*/ 51 w 1321"/>
                <a:gd name="T45" fmla="*/ 175 h 712"/>
                <a:gd name="T46" fmla="*/ 38 w 1321"/>
                <a:gd name="T47" fmla="*/ 171 h 712"/>
                <a:gd name="T48" fmla="*/ 25 w 1321"/>
                <a:gd name="T49" fmla="*/ 167 h 712"/>
                <a:gd name="T50" fmla="*/ 15 w 1321"/>
                <a:gd name="T51" fmla="*/ 161 h 712"/>
                <a:gd name="T52" fmla="*/ 7 w 1321"/>
                <a:gd name="T53" fmla="*/ 154 h 712"/>
                <a:gd name="T54" fmla="*/ 2 w 1321"/>
                <a:gd name="T55" fmla="*/ 147 h 712"/>
                <a:gd name="T56" fmla="*/ 0 w 1321"/>
                <a:gd name="T57" fmla="*/ 138 h 712"/>
                <a:gd name="T58" fmla="*/ 0 w 1321"/>
                <a:gd name="T59" fmla="*/ 137 h 712"/>
                <a:gd name="T60" fmla="*/ 1 w 1321"/>
                <a:gd name="T61" fmla="*/ 129 h 712"/>
                <a:gd name="T62" fmla="*/ 6 w 1321"/>
                <a:gd name="T63" fmla="*/ 118 h 712"/>
                <a:gd name="T64" fmla="*/ 19 w 1321"/>
                <a:gd name="T65" fmla="*/ 98 h 712"/>
                <a:gd name="T66" fmla="*/ 34 w 1321"/>
                <a:gd name="T67" fmla="*/ 79 h 712"/>
                <a:gd name="T68" fmla="*/ 54 w 1321"/>
                <a:gd name="T69" fmla="*/ 62 h 712"/>
                <a:gd name="T70" fmla="*/ 74 w 1321"/>
                <a:gd name="T71" fmla="*/ 46 h 712"/>
                <a:gd name="T72" fmla="*/ 99 w 1321"/>
                <a:gd name="T73" fmla="*/ 33 h 712"/>
                <a:gd name="T74" fmla="*/ 125 w 1321"/>
                <a:gd name="T75" fmla="*/ 22 h 712"/>
                <a:gd name="T76" fmla="*/ 152 w 1321"/>
                <a:gd name="T77" fmla="*/ 12 h 712"/>
                <a:gd name="T78" fmla="*/ 182 w 1321"/>
                <a:gd name="T79" fmla="*/ 6 h 712"/>
                <a:gd name="T80" fmla="*/ 212 w 1321"/>
                <a:gd name="T81" fmla="*/ 2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2 h 712"/>
                <a:gd name="T88" fmla="*/ 310 w 1321"/>
                <a:gd name="T89" fmla="*/ 6 h 712"/>
                <a:gd name="T90" fmla="*/ 341 w 1321"/>
                <a:gd name="T91" fmla="*/ 14 h 712"/>
                <a:gd name="T92" fmla="*/ 370 w 1321"/>
                <a:gd name="T93" fmla="*/ 24 h 712"/>
                <a:gd name="T94" fmla="*/ 396 w 1321"/>
                <a:gd name="T95" fmla="*/ 36 h 712"/>
                <a:gd name="T96" fmla="*/ 420 w 1321"/>
                <a:gd name="T97" fmla="*/ 51 h 712"/>
                <a:gd name="T98" fmla="*/ 442 w 1321"/>
                <a:gd name="T99" fmla="*/ 68 h 712"/>
                <a:gd name="T100" fmla="*/ 460 w 1321"/>
                <a:gd name="T101" fmla="*/ 86 h 712"/>
                <a:gd name="T102" fmla="*/ 476 w 1321"/>
                <a:gd name="T103" fmla="*/ 106 h 712"/>
                <a:gd name="T104" fmla="*/ 476 w 1321"/>
                <a:gd name="T105" fmla="*/ 10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69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10347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7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3431" name="Line 39"/>
          <p:cNvSpPr>
            <a:spLocks noChangeShapeType="1"/>
          </p:cNvSpPr>
          <p:nvPr/>
        </p:nvSpPr>
        <p:spPr bwMode="auto">
          <a:xfrm>
            <a:off x="3802063" y="2295525"/>
            <a:ext cx="1152525" cy="56673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Line 40"/>
          <p:cNvSpPr>
            <a:spLocks noChangeShapeType="1"/>
          </p:cNvSpPr>
          <p:nvPr/>
        </p:nvSpPr>
        <p:spPr bwMode="auto">
          <a:xfrm>
            <a:off x="3143250" y="3667125"/>
            <a:ext cx="1563688" cy="158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Line 41"/>
          <p:cNvSpPr>
            <a:spLocks noChangeShapeType="1"/>
          </p:cNvSpPr>
          <p:nvPr/>
        </p:nvSpPr>
        <p:spPr bwMode="auto">
          <a:xfrm flipV="1">
            <a:off x="3771900" y="4619625"/>
            <a:ext cx="1201738" cy="482600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Line 42"/>
          <p:cNvSpPr>
            <a:spLocks noChangeShapeType="1"/>
          </p:cNvSpPr>
          <p:nvPr/>
        </p:nvSpPr>
        <p:spPr bwMode="gray">
          <a:xfrm>
            <a:off x="6203950" y="38385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5" name="AutoShape 43"/>
          <p:cNvSpPr>
            <a:spLocks noChangeArrowheads="1"/>
          </p:cNvSpPr>
          <p:nvPr/>
        </p:nvSpPr>
        <p:spPr bwMode="gray">
          <a:xfrm>
            <a:off x="4853624" y="2074228"/>
            <a:ext cx="3294062" cy="316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6" name="AutoShape 44"/>
          <p:cNvSpPr>
            <a:spLocks noChangeArrowheads="1"/>
          </p:cNvSpPr>
          <p:nvPr/>
        </p:nvSpPr>
        <p:spPr bwMode="gray">
          <a:xfrm>
            <a:off x="5181600" y="2493963"/>
            <a:ext cx="2586038" cy="246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7" name="Oval 45"/>
          <p:cNvSpPr>
            <a:spLocks noChangeArrowheads="1"/>
          </p:cNvSpPr>
          <p:nvPr/>
        </p:nvSpPr>
        <p:spPr bwMode="gray">
          <a:xfrm>
            <a:off x="5427663" y="2461820"/>
            <a:ext cx="2095500" cy="231496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1970088" y="1724025"/>
            <a:ext cx="1443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in here</a:t>
            </a:r>
          </a:p>
        </p:txBody>
      </p:sp>
      <p:sp>
        <p:nvSpPr>
          <p:cNvPr id="103441" name="WordArt 49"/>
          <p:cNvSpPr>
            <a:spLocks noChangeArrowheads="1" noChangeShapeType="1" noTextEdit="1"/>
          </p:cNvSpPr>
          <p:nvPr/>
        </p:nvSpPr>
        <p:spPr bwMode="gray">
          <a:xfrm>
            <a:off x="5427664" y="2516705"/>
            <a:ext cx="2197100" cy="171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zh-CN" altLang="en-US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KaiTi" pitchFamily="49" charset="-122"/>
                <a:ea typeface="KaiTi" pitchFamily="49" charset="-122"/>
                <a:cs typeface="Arial"/>
              </a:rPr>
              <a:t>八</a:t>
            </a:r>
            <a:endParaRPr lang="en-GB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A2068"/>
                  </a:gs>
                  <a:gs pos="100000">
                    <a:srgbClr val="2F7ADF"/>
                  </a:gs>
                </a:gsLst>
                <a:lin ang="5400000" scaled="1"/>
              </a:gradFill>
              <a:latin typeface="KaiTi" pitchFamily="49" charset="-122"/>
              <a:ea typeface="KaiTi" pitchFamily="49" charset="-122"/>
              <a:cs typeface="Arial"/>
            </a:endParaRPr>
          </a:p>
        </p:txBody>
      </p:sp>
      <p:grpSp>
        <p:nvGrpSpPr>
          <p:cNvPr id="103442" name="Group 50"/>
          <p:cNvGrpSpPr>
            <a:grpSpLocks/>
          </p:cNvGrpSpPr>
          <p:nvPr/>
        </p:nvGrpSpPr>
        <p:grpSpPr bwMode="auto">
          <a:xfrm>
            <a:off x="1653357" y="1052736"/>
            <a:ext cx="1862956" cy="1798414"/>
            <a:chOff x="1175" y="756"/>
            <a:chExt cx="1040" cy="1040"/>
          </a:xfrm>
        </p:grpSpPr>
        <p:sp>
          <p:nvSpPr>
            <p:cNvPr id="103443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4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45" name="Picture 53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49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357 w 1321"/>
                <a:gd name="T1" fmla="*/ 74 h 712"/>
                <a:gd name="T2" fmla="*/ 361 w 1321"/>
                <a:gd name="T3" fmla="*/ 81 h 712"/>
                <a:gd name="T4" fmla="*/ 363 w 1321"/>
                <a:gd name="T5" fmla="*/ 88 h 712"/>
                <a:gd name="T6" fmla="*/ 361 w 1321"/>
                <a:gd name="T7" fmla="*/ 95 h 712"/>
                <a:gd name="T8" fmla="*/ 356 w 1321"/>
                <a:gd name="T9" fmla="*/ 101 h 712"/>
                <a:gd name="T10" fmla="*/ 349 w 1321"/>
                <a:gd name="T11" fmla="*/ 106 h 712"/>
                <a:gd name="T12" fmla="*/ 340 w 1321"/>
                <a:gd name="T13" fmla="*/ 111 h 712"/>
                <a:gd name="T14" fmla="*/ 328 w 1321"/>
                <a:gd name="T15" fmla="*/ 115 h 712"/>
                <a:gd name="T16" fmla="*/ 315 w 1321"/>
                <a:gd name="T17" fmla="*/ 119 h 712"/>
                <a:gd name="T18" fmla="*/ 300 w 1321"/>
                <a:gd name="T19" fmla="*/ 123 h 712"/>
                <a:gd name="T20" fmla="*/ 283 w 1321"/>
                <a:gd name="T21" fmla="*/ 126 h 712"/>
                <a:gd name="T22" fmla="*/ 266 w 1321"/>
                <a:gd name="T23" fmla="*/ 127 h 712"/>
                <a:gd name="T24" fmla="*/ 246 w 1321"/>
                <a:gd name="T25" fmla="*/ 129 h 712"/>
                <a:gd name="T26" fmla="*/ 226 w 1321"/>
                <a:gd name="T27" fmla="*/ 130 h 712"/>
                <a:gd name="T28" fmla="*/ 218 w 1321"/>
                <a:gd name="T29" fmla="*/ 131 h 712"/>
                <a:gd name="T30" fmla="*/ 130 w 1321"/>
                <a:gd name="T31" fmla="*/ 131 h 712"/>
                <a:gd name="T32" fmla="*/ 129 w 1321"/>
                <a:gd name="T33" fmla="*/ 131 h 712"/>
                <a:gd name="T34" fmla="*/ 112 w 1321"/>
                <a:gd name="T35" fmla="*/ 130 h 712"/>
                <a:gd name="T36" fmla="*/ 95 w 1321"/>
                <a:gd name="T37" fmla="*/ 129 h 712"/>
                <a:gd name="T38" fmla="*/ 80 w 1321"/>
                <a:gd name="T39" fmla="*/ 128 h 712"/>
                <a:gd name="T40" fmla="*/ 64 w 1321"/>
                <a:gd name="T41" fmla="*/ 126 h 712"/>
                <a:gd name="T42" fmla="*/ 51 w 1321"/>
                <a:gd name="T43" fmla="*/ 124 h 712"/>
                <a:gd name="T44" fmla="*/ 39 w 1321"/>
                <a:gd name="T45" fmla="*/ 122 h 712"/>
                <a:gd name="T46" fmla="*/ 28 w 1321"/>
                <a:gd name="T47" fmla="*/ 119 h 712"/>
                <a:gd name="T48" fmla="*/ 18 w 1321"/>
                <a:gd name="T49" fmla="*/ 116 h 712"/>
                <a:gd name="T50" fmla="*/ 10 w 1321"/>
                <a:gd name="T51" fmla="*/ 111 h 712"/>
                <a:gd name="T52" fmla="*/ 5 w 1321"/>
                <a:gd name="T53" fmla="*/ 107 h 712"/>
                <a:gd name="T54" fmla="*/ 2 w 1321"/>
                <a:gd name="T55" fmla="*/ 102 h 712"/>
                <a:gd name="T56" fmla="*/ 0 w 1321"/>
                <a:gd name="T57" fmla="*/ 96 h 712"/>
                <a:gd name="T58" fmla="*/ 0 w 1321"/>
                <a:gd name="T59" fmla="*/ 96 h 712"/>
                <a:gd name="T60" fmla="*/ 1 w 1321"/>
                <a:gd name="T61" fmla="*/ 90 h 712"/>
                <a:gd name="T62" fmla="*/ 4 w 1321"/>
                <a:gd name="T63" fmla="*/ 82 h 712"/>
                <a:gd name="T64" fmla="*/ 14 w 1321"/>
                <a:gd name="T65" fmla="*/ 68 h 712"/>
                <a:gd name="T66" fmla="*/ 26 w 1321"/>
                <a:gd name="T67" fmla="*/ 55 h 712"/>
                <a:gd name="T68" fmla="*/ 40 w 1321"/>
                <a:gd name="T69" fmla="*/ 43 h 712"/>
                <a:gd name="T70" fmla="*/ 56 w 1321"/>
                <a:gd name="T71" fmla="*/ 32 h 712"/>
                <a:gd name="T72" fmla="*/ 74 w 1321"/>
                <a:gd name="T73" fmla="*/ 23 h 712"/>
                <a:gd name="T74" fmla="*/ 94 w 1321"/>
                <a:gd name="T75" fmla="*/ 15 h 712"/>
                <a:gd name="T76" fmla="*/ 114 w 1321"/>
                <a:gd name="T77" fmla="*/ 9 h 712"/>
                <a:gd name="T78" fmla="*/ 136 w 1321"/>
                <a:gd name="T79" fmla="*/ 4 h 712"/>
                <a:gd name="T80" fmla="*/ 159 w 1321"/>
                <a:gd name="T81" fmla="*/ 1 h 712"/>
                <a:gd name="T82" fmla="*/ 183 w 1321"/>
                <a:gd name="T83" fmla="*/ 0 h 712"/>
                <a:gd name="T84" fmla="*/ 183 w 1321"/>
                <a:gd name="T85" fmla="*/ 0 h 712"/>
                <a:gd name="T86" fmla="*/ 208 w 1321"/>
                <a:gd name="T87" fmla="*/ 1 h 712"/>
                <a:gd name="T88" fmla="*/ 233 w 1321"/>
                <a:gd name="T89" fmla="*/ 4 h 712"/>
                <a:gd name="T90" fmla="*/ 256 w 1321"/>
                <a:gd name="T91" fmla="*/ 10 h 712"/>
                <a:gd name="T92" fmla="*/ 277 w 1321"/>
                <a:gd name="T93" fmla="*/ 17 h 712"/>
                <a:gd name="T94" fmla="*/ 297 w 1321"/>
                <a:gd name="T95" fmla="*/ 25 h 712"/>
                <a:gd name="T96" fmla="*/ 315 w 1321"/>
                <a:gd name="T97" fmla="*/ 36 h 712"/>
                <a:gd name="T98" fmla="*/ 332 w 1321"/>
                <a:gd name="T99" fmla="*/ 47 h 712"/>
                <a:gd name="T100" fmla="*/ 345 w 1321"/>
                <a:gd name="T101" fmla="*/ 60 h 712"/>
                <a:gd name="T102" fmla="*/ 357 w 1321"/>
                <a:gd name="T103" fmla="*/ 74 h 712"/>
                <a:gd name="T104" fmla="*/ 357 w 1321"/>
                <a:gd name="T105" fmla="*/ 7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51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10345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5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5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664093" y="3351202"/>
            <a:ext cx="1007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/>
              <a:t>Y</a:t>
            </a:r>
            <a:r>
              <a:rPr lang="en-US" altLang="zh-CN" sz="5400" dirty="0"/>
              <a:t>ī</a:t>
            </a:r>
            <a:endParaRPr lang="en-GB" sz="5400" dirty="0"/>
          </a:p>
        </p:txBody>
      </p:sp>
      <p:sp>
        <p:nvSpPr>
          <p:cNvPr id="11" name="Rectangle 10"/>
          <p:cNvSpPr/>
          <p:nvPr/>
        </p:nvSpPr>
        <p:spPr>
          <a:xfrm>
            <a:off x="2546406" y="5034822"/>
            <a:ext cx="9108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/>
              <a:t>b</a:t>
            </a:r>
            <a:r>
              <a:rPr lang="en-US" altLang="zh-CN" sz="6000" dirty="0"/>
              <a:t>ā</a:t>
            </a:r>
            <a:endParaRPr lang="en-GB" sz="6000" dirty="0"/>
          </a:p>
        </p:txBody>
      </p:sp>
      <p:sp>
        <p:nvSpPr>
          <p:cNvPr id="5" name="Rectangle 4"/>
          <p:cNvSpPr/>
          <p:nvPr/>
        </p:nvSpPr>
        <p:spPr>
          <a:xfrm>
            <a:off x="2119402" y="1388457"/>
            <a:ext cx="1122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err="1" smtClean="0"/>
              <a:t>sh</a:t>
            </a:r>
            <a:r>
              <a:rPr lang="en-US" altLang="zh-CN" sz="6000" dirty="0" smtClean="0"/>
              <a:t>í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8305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8413" y="163910"/>
            <a:ext cx="7381630" cy="10515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What number is 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this?</a:t>
            </a:r>
            <a:r>
              <a:rPr lang="zh-CN" altLang="en-US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1-10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endParaRPr lang="en-US" altLang="zh-CN" sz="2800" dirty="0" smtClean="0">
              <a:ea typeface="宋体" charset="-122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gray">
          <a:xfrm rot="16200000">
            <a:off x="1162844" y="1808956"/>
            <a:ext cx="3792538" cy="3730625"/>
          </a:xfrm>
          <a:custGeom>
            <a:avLst/>
            <a:gdLst>
              <a:gd name="G0" fmla="+- 7925 0 0"/>
              <a:gd name="G1" fmla="+- -11796007 0 0"/>
              <a:gd name="G2" fmla="+- 0 0 -11796007"/>
              <a:gd name="T0" fmla="*/ 0 256 1"/>
              <a:gd name="T1" fmla="*/ 180 256 1"/>
              <a:gd name="G3" fmla="+- -11796007 T0 T1"/>
              <a:gd name="T2" fmla="*/ 0 256 1"/>
              <a:gd name="T3" fmla="*/ 90 256 1"/>
              <a:gd name="G4" fmla="+- -11796007 T2 T3"/>
              <a:gd name="G5" fmla="*/ G4 2 1"/>
              <a:gd name="T4" fmla="*/ 90 256 1"/>
              <a:gd name="T5" fmla="*/ 0 256 1"/>
              <a:gd name="G6" fmla="+- -11796007 T4 T5"/>
              <a:gd name="G7" fmla="*/ G6 2 1"/>
              <a:gd name="G8" fmla="abs -1179600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25"/>
              <a:gd name="G18" fmla="*/ 7925 1 2"/>
              <a:gd name="G19" fmla="+- G18 5400 0"/>
              <a:gd name="G20" fmla="cos G19 -11796007"/>
              <a:gd name="G21" fmla="sin G19 -11796007"/>
              <a:gd name="G22" fmla="+- G20 10800 0"/>
              <a:gd name="G23" fmla="+- G21 10800 0"/>
              <a:gd name="G24" fmla="+- 10800 0 G20"/>
              <a:gd name="G25" fmla="+- 7925 10800 0"/>
              <a:gd name="G26" fmla="?: G9 G17 G25"/>
              <a:gd name="G27" fmla="?: G9 0 21600"/>
              <a:gd name="G28" fmla="cos 10800 -11796007"/>
              <a:gd name="G29" fmla="sin 10800 -11796007"/>
              <a:gd name="G30" fmla="sin 7925 -11796007"/>
              <a:gd name="G31" fmla="+- G28 10800 0"/>
              <a:gd name="G32" fmla="+- G29 10800 0"/>
              <a:gd name="G33" fmla="+- G30 10800 0"/>
              <a:gd name="G34" fmla="?: G4 0 G31"/>
              <a:gd name="G35" fmla="?: -11796007 G34 0"/>
              <a:gd name="G36" fmla="?: G6 G35 G31"/>
              <a:gd name="G37" fmla="+- 21600 0 G36"/>
              <a:gd name="G38" fmla="?: G4 0 G33"/>
              <a:gd name="G39" fmla="?: -1179600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37 w 21600"/>
              <a:gd name="T15" fmla="*/ 10798 h 21600"/>
              <a:gd name="T16" fmla="*/ 10800 w 21600"/>
              <a:gd name="T17" fmla="*/ 2875 h 21600"/>
              <a:gd name="T18" fmla="*/ 20163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CBD852">
                  <a:gamma/>
                  <a:tint val="39216"/>
                  <a:invGamma/>
                </a:srgbClr>
              </a:gs>
              <a:gs pos="100000">
                <a:srgbClr val="CBD852"/>
              </a:gs>
            </a:gsLst>
            <a:lin ang="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 rot="-5400000">
            <a:off x="1102518" y="2237582"/>
            <a:ext cx="3281363" cy="2990850"/>
          </a:xfrm>
          <a:custGeom>
            <a:avLst/>
            <a:gdLst>
              <a:gd name="T0" fmla="*/ 2147483647 w 21600"/>
              <a:gd name="T1" fmla="*/ 0 h 21600"/>
              <a:gd name="T2" fmla="*/ 206147849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2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1797050" y="4705350"/>
            <a:ext cx="1838846" cy="1819994"/>
            <a:chOff x="1488" y="3122"/>
            <a:chExt cx="1235" cy="1198"/>
          </a:xfrm>
        </p:grpSpPr>
        <p:sp>
          <p:nvSpPr>
            <p:cNvPr id="103480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82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86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87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3488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94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5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6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7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89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90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1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2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3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3430" name="Group 22"/>
          <p:cNvGrpSpPr>
            <a:grpSpLocks/>
          </p:cNvGrpSpPr>
          <p:nvPr/>
        </p:nvGrpSpPr>
        <p:grpSpPr bwMode="auto">
          <a:xfrm>
            <a:off x="188913" y="2800350"/>
            <a:ext cx="1915196" cy="1905000"/>
            <a:chOff x="432" y="1872"/>
            <a:chExt cx="1200" cy="1248"/>
          </a:xfrm>
        </p:grpSpPr>
        <p:sp>
          <p:nvSpPr>
            <p:cNvPr id="103462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3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64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68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476 w 1321"/>
                <a:gd name="T1" fmla="*/ 106 h 712"/>
                <a:gd name="T2" fmla="*/ 482 w 1321"/>
                <a:gd name="T3" fmla="*/ 117 h 712"/>
                <a:gd name="T4" fmla="*/ 483 w 1321"/>
                <a:gd name="T5" fmla="*/ 127 h 712"/>
                <a:gd name="T6" fmla="*/ 481 w 1321"/>
                <a:gd name="T7" fmla="*/ 136 h 712"/>
                <a:gd name="T8" fmla="*/ 475 w 1321"/>
                <a:gd name="T9" fmla="*/ 145 h 712"/>
                <a:gd name="T10" fmla="*/ 465 w 1321"/>
                <a:gd name="T11" fmla="*/ 153 h 712"/>
                <a:gd name="T12" fmla="*/ 453 w 1321"/>
                <a:gd name="T13" fmla="*/ 159 h 712"/>
                <a:gd name="T14" fmla="*/ 437 w 1321"/>
                <a:gd name="T15" fmla="*/ 166 h 712"/>
                <a:gd name="T16" fmla="*/ 420 w 1321"/>
                <a:gd name="T17" fmla="*/ 172 h 712"/>
                <a:gd name="T18" fmla="*/ 399 w 1321"/>
                <a:gd name="T19" fmla="*/ 176 h 712"/>
                <a:gd name="T20" fmla="*/ 377 w 1321"/>
                <a:gd name="T21" fmla="*/ 180 h 712"/>
                <a:gd name="T22" fmla="*/ 354 w 1321"/>
                <a:gd name="T23" fmla="*/ 184 h 712"/>
                <a:gd name="T24" fmla="*/ 328 w 1321"/>
                <a:gd name="T25" fmla="*/ 186 h 712"/>
                <a:gd name="T26" fmla="*/ 301 w 1321"/>
                <a:gd name="T27" fmla="*/ 188 h 712"/>
                <a:gd name="T28" fmla="*/ 291 w 1321"/>
                <a:gd name="T29" fmla="*/ 188 h 712"/>
                <a:gd name="T30" fmla="*/ 174 w 1321"/>
                <a:gd name="T31" fmla="*/ 188 h 712"/>
                <a:gd name="T32" fmla="*/ 172 w 1321"/>
                <a:gd name="T33" fmla="*/ 188 h 712"/>
                <a:gd name="T34" fmla="*/ 149 w 1321"/>
                <a:gd name="T35" fmla="*/ 187 h 712"/>
                <a:gd name="T36" fmla="*/ 127 w 1321"/>
                <a:gd name="T37" fmla="*/ 186 h 712"/>
                <a:gd name="T38" fmla="*/ 106 w 1321"/>
                <a:gd name="T39" fmla="*/ 184 h 712"/>
                <a:gd name="T40" fmla="*/ 86 w 1321"/>
                <a:gd name="T41" fmla="*/ 182 h 712"/>
                <a:gd name="T42" fmla="*/ 68 w 1321"/>
                <a:gd name="T43" fmla="*/ 179 h 712"/>
                <a:gd name="T44" fmla="*/ 51 w 1321"/>
                <a:gd name="T45" fmla="*/ 175 h 712"/>
                <a:gd name="T46" fmla="*/ 38 w 1321"/>
                <a:gd name="T47" fmla="*/ 171 h 712"/>
                <a:gd name="T48" fmla="*/ 25 w 1321"/>
                <a:gd name="T49" fmla="*/ 167 h 712"/>
                <a:gd name="T50" fmla="*/ 15 w 1321"/>
                <a:gd name="T51" fmla="*/ 161 h 712"/>
                <a:gd name="T52" fmla="*/ 7 w 1321"/>
                <a:gd name="T53" fmla="*/ 154 h 712"/>
                <a:gd name="T54" fmla="*/ 2 w 1321"/>
                <a:gd name="T55" fmla="*/ 147 h 712"/>
                <a:gd name="T56" fmla="*/ 0 w 1321"/>
                <a:gd name="T57" fmla="*/ 138 h 712"/>
                <a:gd name="T58" fmla="*/ 0 w 1321"/>
                <a:gd name="T59" fmla="*/ 137 h 712"/>
                <a:gd name="T60" fmla="*/ 1 w 1321"/>
                <a:gd name="T61" fmla="*/ 129 h 712"/>
                <a:gd name="T62" fmla="*/ 6 w 1321"/>
                <a:gd name="T63" fmla="*/ 118 h 712"/>
                <a:gd name="T64" fmla="*/ 19 w 1321"/>
                <a:gd name="T65" fmla="*/ 98 h 712"/>
                <a:gd name="T66" fmla="*/ 34 w 1321"/>
                <a:gd name="T67" fmla="*/ 79 h 712"/>
                <a:gd name="T68" fmla="*/ 54 w 1321"/>
                <a:gd name="T69" fmla="*/ 62 h 712"/>
                <a:gd name="T70" fmla="*/ 74 w 1321"/>
                <a:gd name="T71" fmla="*/ 46 h 712"/>
                <a:gd name="T72" fmla="*/ 99 w 1321"/>
                <a:gd name="T73" fmla="*/ 33 h 712"/>
                <a:gd name="T74" fmla="*/ 125 w 1321"/>
                <a:gd name="T75" fmla="*/ 22 h 712"/>
                <a:gd name="T76" fmla="*/ 152 w 1321"/>
                <a:gd name="T77" fmla="*/ 12 h 712"/>
                <a:gd name="T78" fmla="*/ 182 w 1321"/>
                <a:gd name="T79" fmla="*/ 6 h 712"/>
                <a:gd name="T80" fmla="*/ 212 w 1321"/>
                <a:gd name="T81" fmla="*/ 2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2 h 712"/>
                <a:gd name="T88" fmla="*/ 310 w 1321"/>
                <a:gd name="T89" fmla="*/ 6 h 712"/>
                <a:gd name="T90" fmla="*/ 341 w 1321"/>
                <a:gd name="T91" fmla="*/ 14 h 712"/>
                <a:gd name="T92" fmla="*/ 370 w 1321"/>
                <a:gd name="T93" fmla="*/ 24 h 712"/>
                <a:gd name="T94" fmla="*/ 396 w 1321"/>
                <a:gd name="T95" fmla="*/ 36 h 712"/>
                <a:gd name="T96" fmla="*/ 420 w 1321"/>
                <a:gd name="T97" fmla="*/ 51 h 712"/>
                <a:gd name="T98" fmla="*/ 442 w 1321"/>
                <a:gd name="T99" fmla="*/ 68 h 712"/>
                <a:gd name="T100" fmla="*/ 460 w 1321"/>
                <a:gd name="T101" fmla="*/ 86 h 712"/>
                <a:gd name="T102" fmla="*/ 476 w 1321"/>
                <a:gd name="T103" fmla="*/ 106 h 712"/>
                <a:gd name="T104" fmla="*/ 476 w 1321"/>
                <a:gd name="T105" fmla="*/ 10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69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10347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7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3431" name="Line 39"/>
          <p:cNvSpPr>
            <a:spLocks noChangeShapeType="1"/>
          </p:cNvSpPr>
          <p:nvPr/>
        </p:nvSpPr>
        <p:spPr bwMode="auto">
          <a:xfrm>
            <a:off x="3802063" y="2295525"/>
            <a:ext cx="1152525" cy="56673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Line 40"/>
          <p:cNvSpPr>
            <a:spLocks noChangeShapeType="1"/>
          </p:cNvSpPr>
          <p:nvPr/>
        </p:nvSpPr>
        <p:spPr bwMode="auto">
          <a:xfrm>
            <a:off x="3143250" y="3667125"/>
            <a:ext cx="1563688" cy="158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Line 41"/>
          <p:cNvSpPr>
            <a:spLocks noChangeShapeType="1"/>
          </p:cNvSpPr>
          <p:nvPr/>
        </p:nvSpPr>
        <p:spPr bwMode="auto">
          <a:xfrm flipV="1">
            <a:off x="3771900" y="4619625"/>
            <a:ext cx="1201738" cy="482600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Line 42"/>
          <p:cNvSpPr>
            <a:spLocks noChangeShapeType="1"/>
          </p:cNvSpPr>
          <p:nvPr/>
        </p:nvSpPr>
        <p:spPr bwMode="gray">
          <a:xfrm>
            <a:off x="6203950" y="38385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5" name="AutoShape 43"/>
          <p:cNvSpPr>
            <a:spLocks noChangeArrowheads="1"/>
          </p:cNvSpPr>
          <p:nvPr/>
        </p:nvSpPr>
        <p:spPr bwMode="gray">
          <a:xfrm>
            <a:off x="4853624" y="2074228"/>
            <a:ext cx="3294062" cy="316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6" name="AutoShape 44"/>
          <p:cNvSpPr>
            <a:spLocks noChangeArrowheads="1"/>
          </p:cNvSpPr>
          <p:nvPr/>
        </p:nvSpPr>
        <p:spPr bwMode="gray">
          <a:xfrm>
            <a:off x="5181600" y="2493963"/>
            <a:ext cx="2586038" cy="246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7" name="Oval 45"/>
          <p:cNvSpPr>
            <a:spLocks noChangeArrowheads="1"/>
          </p:cNvSpPr>
          <p:nvPr/>
        </p:nvSpPr>
        <p:spPr bwMode="gray">
          <a:xfrm>
            <a:off x="5427663" y="2461820"/>
            <a:ext cx="2095500" cy="231496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1970088" y="1724025"/>
            <a:ext cx="1443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in here</a:t>
            </a:r>
          </a:p>
        </p:txBody>
      </p:sp>
      <p:sp>
        <p:nvSpPr>
          <p:cNvPr id="127023" name="Text Box 47"/>
          <p:cNvSpPr txBox="1">
            <a:spLocks noChangeArrowheads="1"/>
          </p:cNvSpPr>
          <p:nvPr/>
        </p:nvSpPr>
        <p:spPr bwMode="auto">
          <a:xfrm>
            <a:off x="612929" y="3343275"/>
            <a:ext cx="1107921" cy="62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5400" b="1" dirty="0" smtClean="0">
                <a:solidFill>
                  <a:srgbClr val="C00000"/>
                </a:solidFill>
                <a:ea typeface="宋体" pitchFamily="2" charset="-122"/>
              </a:rPr>
              <a:t>9</a:t>
            </a:r>
            <a:endParaRPr lang="en-US" altLang="zh-CN" sz="54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27024" name="Text Box 48"/>
          <p:cNvSpPr txBox="1">
            <a:spLocks noChangeArrowheads="1"/>
          </p:cNvSpPr>
          <p:nvPr/>
        </p:nvSpPr>
        <p:spPr bwMode="auto">
          <a:xfrm>
            <a:off x="1919288" y="5205413"/>
            <a:ext cx="1443037" cy="6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6000" b="1" dirty="0" smtClean="0">
                <a:solidFill>
                  <a:srgbClr val="C00000"/>
                </a:solidFill>
                <a:ea typeface="宋体" pitchFamily="2" charset="-122"/>
              </a:rPr>
              <a:t>6</a:t>
            </a:r>
            <a:endParaRPr lang="en-US" altLang="zh-CN" sz="60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03441" name="WordArt 49"/>
          <p:cNvSpPr>
            <a:spLocks noChangeArrowheads="1" noChangeShapeType="1" noTextEdit="1"/>
          </p:cNvSpPr>
          <p:nvPr/>
        </p:nvSpPr>
        <p:spPr bwMode="gray">
          <a:xfrm>
            <a:off x="5427664" y="2516705"/>
            <a:ext cx="2197100" cy="171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zh-CN" altLang="en-US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KaiTi" pitchFamily="49" charset="-122"/>
                <a:ea typeface="KaiTi" pitchFamily="49" charset="-122"/>
                <a:cs typeface="Arial"/>
              </a:rPr>
              <a:t>六</a:t>
            </a:r>
            <a:endParaRPr lang="en-GB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A2068"/>
                  </a:gs>
                  <a:gs pos="100000">
                    <a:srgbClr val="2F7ADF"/>
                  </a:gs>
                </a:gsLst>
                <a:lin ang="5400000" scaled="1"/>
              </a:gradFill>
              <a:latin typeface="KaiTi" pitchFamily="49" charset="-122"/>
              <a:ea typeface="KaiTi" pitchFamily="49" charset="-122"/>
              <a:cs typeface="Arial"/>
            </a:endParaRPr>
          </a:p>
        </p:txBody>
      </p:sp>
      <p:grpSp>
        <p:nvGrpSpPr>
          <p:cNvPr id="103442" name="Group 50"/>
          <p:cNvGrpSpPr>
            <a:grpSpLocks/>
          </p:cNvGrpSpPr>
          <p:nvPr/>
        </p:nvGrpSpPr>
        <p:grpSpPr bwMode="auto">
          <a:xfrm>
            <a:off x="1653357" y="1052736"/>
            <a:ext cx="1862956" cy="1798414"/>
            <a:chOff x="1175" y="756"/>
            <a:chExt cx="1040" cy="1040"/>
          </a:xfrm>
        </p:grpSpPr>
        <p:sp>
          <p:nvSpPr>
            <p:cNvPr id="103443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4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45" name="Picture 53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49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357 w 1321"/>
                <a:gd name="T1" fmla="*/ 74 h 712"/>
                <a:gd name="T2" fmla="*/ 361 w 1321"/>
                <a:gd name="T3" fmla="*/ 81 h 712"/>
                <a:gd name="T4" fmla="*/ 363 w 1321"/>
                <a:gd name="T5" fmla="*/ 88 h 712"/>
                <a:gd name="T6" fmla="*/ 361 w 1321"/>
                <a:gd name="T7" fmla="*/ 95 h 712"/>
                <a:gd name="T8" fmla="*/ 356 w 1321"/>
                <a:gd name="T9" fmla="*/ 101 h 712"/>
                <a:gd name="T10" fmla="*/ 349 w 1321"/>
                <a:gd name="T11" fmla="*/ 106 h 712"/>
                <a:gd name="T12" fmla="*/ 340 w 1321"/>
                <a:gd name="T13" fmla="*/ 111 h 712"/>
                <a:gd name="T14" fmla="*/ 328 w 1321"/>
                <a:gd name="T15" fmla="*/ 115 h 712"/>
                <a:gd name="T16" fmla="*/ 315 w 1321"/>
                <a:gd name="T17" fmla="*/ 119 h 712"/>
                <a:gd name="T18" fmla="*/ 300 w 1321"/>
                <a:gd name="T19" fmla="*/ 123 h 712"/>
                <a:gd name="T20" fmla="*/ 283 w 1321"/>
                <a:gd name="T21" fmla="*/ 126 h 712"/>
                <a:gd name="T22" fmla="*/ 266 w 1321"/>
                <a:gd name="T23" fmla="*/ 127 h 712"/>
                <a:gd name="T24" fmla="*/ 246 w 1321"/>
                <a:gd name="T25" fmla="*/ 129 h 712"/>
                <a:gd name="T26" fmla="*/ 226 w 1321"/>
                <a:gd name="T27" fmla="*/ 130 h 712"/>
                <a:gd name="T28" fmla="*/ 218 w 1321"/>
                <a:gd name="T29" fmla="*/ 131 h 712"/>
                <a:gd name="T30" fmla="*/ 130 w 1321"/>
                <a:gd name="T31" fmla="*/ 131 h 712"/>
                <a:gd name="T32" fmla="*/ 129 w 1321"/>
                <a:gd name="T33" fmla="*/ 131 h 712"/>
                <a:gd name="T34" fmla="*/ 112 w 1321"/>
                <a:gd name="T35" fmla="*/ 130 h 712"/>
                <a:gd name="T36" fmla="*/ 95 w 1321"/>
                <a:gd name="T37" fmla="*/ 129 h 712"/>
                <a:gd name="T38" fmla="*/ 80 w 1321"/>
                <a:gd name="T39" fmla="*/ 128 h 712"/>
                <a:gd name="T40" fmla="*/ 64 w 1321"/>
                <a:gd name="T41" fmla="*/ 126 h 712"/>
                <a:gd name="T42" fmla="*/ 51 w 1321"/>
                <a:gd name="T43" fmla="*/ 124 h 712"/>
                <a:gd name="T44" fmla="*/ 39 w 1321"/>
                <a:gd name="T45" fmla="*/ 122 h 712"/>
                <a:gd name="T46" fmla="*/ 28 w 1321"/>
                <a:gd name="T47" fmla="*/ 119 h 712"/>
                <a:gd name="T48" fmla="*/ 18 w 1321"/>
                <a:gd name="T49" fmla="*/ 116 h 712"/>
                <a:gd name="T50" fmla="*/ 10 w 1321"/>
                <a:gd name="T51" fmla="*/ 111 h 712"/>
                <a:gd name="T52" fmla="*/ 5 w 1321"/>
                <a:gd name="T53" fmla="*/ 107 h 712"/>
                <a:gd name="T54" fmla="*/ 2 w 1321"/>
                <a:gd name="T55" fmla="*/ 102 h 712"/>
                <a:gd name="T56" fmla="*/ 0 w 1321"/>
                <a:gd name="T57" fmla="*/ 96 h 712"/>
                <a:gd name="T58" fmla="*/ 0 w 1321"/>
                <a:gd name="T59" fmla="*/ 96 h 712"/>
                <a:gd name="T60" fmla="*/ 1 w 1321"/>
                <a:gd name="T61" fmla="*/ 90 h 712"/>
                <a:gd name="T62" fmla="*/ 4 w 1321"/>
                <a:gd name="T63" fmla="*/ 82 h 712"/>
                <a:gd name="T64" fmla="*/ 14 w 1321"/>
                <a:gd name="T65" fmla="*/ 68 h 712"/>
                <a:gd name="T66" fmla="*/ 26 w 1321"/>
                <a:gd name="T67" fmla="*/ 55 h 712"/>
                <a:gd name="T68" fmla="*/ 40 w 1321"/>
                <a:gd name="T69" fmla="*/ 43 h 712"/>
                <a:gd name="T70" fmla="*/ 56 w 1321"/>
                <a:gd name="T71" fmla="*/ 32 h 712"/>
                <a:gd name="T72" fmla="*/ 74 w 1321"/>
                <a:gd name="T73" fmla="*/ 23 h 712"/>
                <a:gd name="T74" fmla="*/ 94 w 1321"/>
                <a:gd name="T75" fmla="*/ 15 h 712"/>
                <a:gd name="T76" fmla="*/ 114 w 1321"/>
                <a:gd name="T77" fmla="*/ 9 h 712"/>
                <a:gd name="T78" fmla="*/ 136 w 1321"/>
                <a:gd name="T79" fmla="*/ 4 h 712"/>
                <a:gd name="T80" fmla="*/ 159 w 1321"/>
                <a:gd name="T81" fmla="*/ 1 h 712"/>
                <a:gd name="T82" fmla="*/ 183 w 1321"/>
                <a:gd name="T83" fmla="*/ 0 h 712"/>
                <a:gd name="T84" fmla="*/ 183 w 1321"/>
                <a:gd name="T85" fmla="*/ 0 h 712"/>
                <a:gd name="T86" fmla="*/ 208 w 1321"/>
                <a:gd name="T87" fmla="*/ 1 h 712"/>
                <a:gd name="T88" fmla="*/ 233 w 1321"/>
                <a:gd name="T89" fmla="*/ 4 h 712"/>
                <a:gd name="T90" fmla="*/ 256 w 1321"/>
                <a:gd name="T91" fmla="*/ 10 h 712"/>
                <a:gd name="T92" fmla="*/ 277 w 1321"/>
                <a:gd name="T93" fmla="*/ 17 h 712"/>
                <a:gd name="T94" fmla="*/ 297 w 1321"/>
                <a:gd name="T95" fmla="*/ 25 h 712"/>
                <a:gd name="T96" fmla="*/ 315 w 1321"/>
                <a:gd name="T97" fmla="*/ 36 h 712"/>
                <a:gd name="T98" fmla="*/ 332 w 1321"/>
                <a:gd name="T99" fmla="*/ 47 h 712"/>
                <a:gd name="T100" fmla="*/ 345 w 1321"/>
                <a:gd name="T101" fmla="*/ 60 h 712"/>
                <a:gd name="T102" fmla="*/ 357 w 1321"/>
                <a:gd name="T103" fmla="*/ 74 h 712"/>
                <a:gd name="T104" fmla="*/ 357 w 1321"/>
                <a:gd name="T105" fmla="*/ 7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032" name="Text Box 56"/>
            <p:cNvSpPr txBox="1">
              <a:spLocks noChangeArrowheads="1"/>
            </p:cNvSpPr>
            <p:nvPr/>
          </p:nvSpPr>
          <p:spPr bwMode="auto">
            <a:xfrm>
              <a:off x="1241" y="1086"/>
              <a:ext cx="90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US" altLang="zh-CN" sz="6000" b="1" dirty="0" smtClean="0">
                  <a:solidFill>
                    <a:srgbClr val="C00000"/>
                  </a:solidFill>
                  <a:ea typeface="宋体" pitchFamily="2" charset="-122"/>
                </a:rPr>
                <a:t>8</a:t>
              </a:r>
              <a:endParaRPr lang="en-US" altLang="zh-CN" sz="6000" b="1" dirty="0">
                <a:solidFill>
                  <a:srgbClr val="C00000"/>
                </a:solidFill>
                <a:ea typeface="宋体" pitchFamily="2" charset="-122"/>
              </a:endParaRPr>
            </a:p>
          </p:txBody>
        </p:sp>
        <p:grpSp>
          <p:nvGrpSpPr>
            <p:cNvPr id="103451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10345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5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5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88" name="Group 5"/>
          <p:cNvGrpSpPr>
            <a:grpSpLocks/>
          </p:cNvGrpSpPr>
          <p:nvPr/>
        </p:nvGrpSpPr>
        <p:grpSpPr bwMode="auto">
          <a:xfrm>
            <a:off x="257482" y="2814584"/>
            <a:ext cx="1838846" cy="1819994"/>
            <a:chOff x="1488" y="3122"/>
            <a:chExt cx="1235" cy="1198"/>
          </a:xfrm>
        </p:grpSpPr>
        <p:sp>
          <p:nvSpPr>
            <p:cNvPr id="89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91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3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4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95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1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6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7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5" name="Group 5"/>
          <p:cNvGrpSpPr>
            <a:grpSpLocks/>
          </p:cNvGrpSpPr>
          <p:nvPr/>
        </p:nvGrpSpPr>
        <p:grpSpPr bwMode="auto">
          <a:xfrm>
            <a:off x="1631767" y="1031156"/>
            <a:ext cx="1838846" cy="1819994"/>
            <a:chOff x="1488" y="3122"/>
            <a:chExt cx="1235" cy="1198"/>
          </a:xfrm>
        </p:grpSpPr>
        <p:sp>
          <p:nvSpPr>
            <p:cNvPr id="106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8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0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1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12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8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4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6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7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2854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8413" y="163910"/>
            <a:ext cx="7381630" cy="10515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What number is 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this?</a:t>
            </a:r>
            <a:r>
              <a:rPr lang="zh-CN" altLang="en-US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1-10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endParaRPr lang="en-US" altLang="zh-CN" sz="2800" dirty="0" smtClean="0">
              <a:ea typeface="宋体" charset="-122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gray">
          <a:xfrm rot="16200000">
            <a:off x="1162844" y="1808956"/>
            <a:ext cx="3792538" cy="3730625"/>
          </a:xfrm>
          <a:custGeom>
            <a:avLst/>
            <a:gdLst>
              <a:gd name="G0" fmla="+- 7925 0 0"/>
              <a:gd name="G1" fmla="+- -11796007 0 0"/>
              <a:gd name="G2" fmla="+- 0 0 -11796007"/>
              <a:gd name="T0" fmla="*/ 0 256 1"/>
              <a:gd name="T1" fmla="*/ 180 256 1"/>
              <a:gd name="G3" fmla="+- -11796007 T0 T1"/>
              <a:gd name="T2" fmla="*/ 0 256 1"/>
              <a:gd name="T3" fmla="*/ 90 256 1"/>
              <a:gd name="G4" fmla="+- -11796007 T2 T3"/>
              <a:gd name="G5" fmla="*/ G4 2 1"/>
              <a:gd name="T4" fmla="*/ 90 256 1"/>
              <a:gd name="T5" fmla="*/ 0 256 1"/>
              <a:gd name="G6" fmla="+- -11796007 T4 T5"/>
              <a:gd name="G7" fmla="*/ G6 2 1"/>
              <a:gd name="G8" fmla="abs -1179600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25"/>
              <a:gd name="G18" fmla="*/ 7925 1 2"/>
              <a:gd name="G19" fmla="+- G18 5400 0"/>
              <a:gd name="G20" fmla="cos G19 -11796007"/>
              <a:gd name="G21" fmla="sin G19 -11796007"/>
              <a:gd name="G22" fmla="+- G20 10800 0"/>
              <a:gd name="G23" fmla="+- G21 10800 0"/>
              <a:gd name="G24" fmla="+- 10800 0 G20"/>
              <a:gd name="G25" fmla="+- 7925 10800 0"/>
              <a:gd name="G26" fmla="?: G9 G17 G25"/>
              <a:gd name="G27" fmla="?: G9 0 21600"/>
              <a:gd name="G28" fmla="cos 10800 -11796007"/>
              <a:gd name="G29" fmla="sin 10800 -11796007"/>
              <a:gd name="G30" fmla="sin 7925 -11796007"/>
              <a:gd name="G31" fmla="+- G28 10800 0"/>
              <a:gd name="G32" fmla="+- G29 10800 0"/>
              <a:gd name="G33" fmla="+- G30 10800 0"/>
              <a:gd name="G34" fmla="?: G4 0 G31"/>
              <a:gd name="G35" fmla="?: -11796007 G34 0"/>
              <a:gd name="G36" fmla="?: G6 G35 G31"/>
              <a:gd name="G37" fmla="+- 21600 0 G36"/>
              <a:gd name="G38" fmla="?: G4 0 G33"/>
              <a:gd name="G39" fmla="?: -1179600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37 w 21600"/>
              <a:gd name="T15" fmla="*/ 10798 h 21600"/>
              <a:gd name="T16" fmla="*/ 10800 w 21600"/>
              <a:gd name="T17" fmla="*/ 2875 h 21600"/>
              <a:gd name="T18" fmla="*/ 20163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CBD852">
                  <a:gamma/>
                  <a:tint val="39216"/>
                  <a:invGamma/>
                </a:srgbClr>
              </a:gs>
              <a:gs pos="100000">
                <a:srgbClr val="CBD852"/>
              </a:gs>
            </a:gsLst>
            <a:lin ang="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 rot="-5400000">
            <a:off x="1102518" y="2237582"/>
            <a:ext cx="3281363" cy="2990850"/>
          </a:xfrm>
          <a:custGeom>
            <a:avLst/>
            <a:gdLst>
              <a:gd name="T0" fmla="*/ 2147483647 w 21600"/>
              <a:gd name="T1" fmla="*/ 0 h 21600"/>
              <a:gd name="T2" fmla="*/ 206147849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2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1797050" y="4705350"/>
            <a:ext cx="1838846" cy="1819994"/>
            <a:chOff x="1488" y="3122"/>
            <a:chExt cx="1235" cy="1198"/>
          </a:xfrm>
        </p:grpSpPr>
        <p:sp>
          <p:nvSpPr>
            <p:cNvPr id="103480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82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86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87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3488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94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5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6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7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89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90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1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2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3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3430" name="Group 22"/>
          <p:cNvGrpSpPr>
            <a:grpSpLocks/>
          </p:cNvGrpSpPr>
          <p:nvPr/>
        </p:nvGrpSpPr>
        <p:grpSpPr bwMode="auto">
          <a:xfrm>
            <a:off x="188913" y="2800350"/>
            <a:ext cx="1915196" cy="1905000"/>
            <a:chOff x="432" y="1872"/>
            <a:chExt cx="1200" cy="1248"/>
          </a:xfrm>
        </p:grpSpPr>
        <p:sp>
          <p:nvSpPr>
            <p:cNvPr id="103462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3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64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68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476 w 1321"/>
                <a:gd name="T1" fmla="*/ 106 h 712"/>
                <a:gd name="T2" fmla="*/ 482 w 1321"/>
                <a:gd name="T3" fmla="*/ 117 h 712"/>
                <a:gd name="T4" fmla="*/ 483 w 1321"/>
                <a:gd name="T5" fmla="*/ 127 h 712"/>
                <a:gd name="T6" fmla="*/ 481 w 1321"/>
                <a:gd name="T7" fmla="*/ 136 h 712"/>
                <a:gd name="T8" fmla="*/ 475 w 1321"/>
                <a:gd name="T9" fmla="*/ 145 h 712"/>
                <a:gd name="T10" fmla="*/ 465 w 1321"/>
                <a:gd name="T11" fmla="*/ 153 h 712"/>
                <a:gd name="T12" fmla="*/ 453 w 1321"/>
                <a:gd name="T13" fmla="*/ 159 h 712"/>
                <a:gd name="T14" fmla="*/ 437 w 1321"/>
                <a:gd name="T15" fmla="*/ 166 h 712"/>
                <a:gd name="T16" fmla="*/ 420 w 1321"/>
                <a:gd name="T17" fmla="*/ 172 h 712"/>
                <a:gd name="T18" fmla="*/ 399 w 1321"/>
                <a:gd name="T19" fmla="*/ 176 h 712"/>
                <a:gd name="T20" fmla="*/ 377 w 1321"/>
                <a:gd name="T21" fmla="*/ 180 h 712"/>
                <a:gd name="T22" fmla="*/ 354 w 1321"/>
                <a:gd name="T23" fmla="*/ 184 h 712"/>
                <a:gd name="T24" fmla="*/ 328 w 1321"/>
                <a:gd name="T25" fmla="*/ 186 h 712"/>
                <a:gd name="T26" fmla="*/ 301 w 1321"/>
                <a:gd name="T27" fmla="*/ 188 h 712"/>
                <a:gd name="T28" fmla="*/ 291 w 1321"/>
                <a:gd name="T29" fmla="*/ 188 h 712"/>
                <a:gd name="T30" fmla="*/ 174 w 1321"/>
                <a:gd name="T31" fmla="*/ 188 h 712"/>
                <a:gd name="T32" fmla="*/ 172 w 1321"/>
                <a:gd name="T33" fmla="*/ 188 h 712"/>
                <a:gd name="T34" fmla="*/ 149 w 1321"/>
                <a:gd name="T35" fmla="*/ 187 h 712"/>
                <a:gd name="T36" fmla="*/ 127 w 1321"/>
                <a:gd name="T37" fmla="*/ 186 h 712"/>
                <a:gd name="T38" fmla="*/ 106 w 1321"/>
                <a:gd name="T39" fmla="*/ 184 h 712"/>
                <a:gd name="T40" fmla="*/ 86 w 1321"/>
                <a:gd name="T41" fmla="*/ 182 h 712"/>
                <a:gd name="T42" fmla="*/ 68 w 1321"/>
                <a:gd name="T43" fmla="*/ 179 h 712"/>
                <a:gd name="T44" fmla="*/ 51 w 1321"/>
                <a:gd name="T45" fmla="*/ 175 h 712"/>
                <a:gd name="T46" fmla="*/ 38 w 1321"/>
                <a:gd name="T47" fmla="*/ 171 h 712"/>
                <a:gd name="T48" fmla="*/ 25 w 1321"/>
                <a:gd name="T49" fmla="*/ 167 h 712"/>
                <a:gd name="T50" fmla="*/ 15 w 1321"/>
                <a:gd name="T51" fmla="*/ 161 h 712"/>
                <a:gd name="T52" fmla="*/ 7 w 1321"/>
                <a:gd name="T53" fmla="*/ 154 h 712"/>
                <a:gd name="T54" fmla="*/ 2 w 1321"/>
                <a:gd name="T55" fmla="*/ 147 h 712"/>
                <a:gd name="T56" fmla="*/ 0 w 1321"/>
                <a:gd name="T57" fmla="*/ 138 h 712"/>
                <a:gd name="T58" fmla="*/ 0 w 1321"/>
                <a:gd name="T59" fmla="*/ 137 h 712"/>
                <a:gd name="T60" fmla="*/ 1 w 1321"/>
                <a:gd name="T61" fmla="*/ 129 h 712"/>
                <a:gd name="T62" fmla="*/ 6 w 1321"/>
                <a:gd name="T63" fmla="*/ 118 h 712"/>
                <a:gd name="T64" fmla="*/ 19 w 1321"/>
                <a:gd name="T65" fmla="*/ 98 h 712"/>
                <a:gd name="T66" fmla="*/ 34 w 1321"/>
                <a:gd name="T67" fmla="*/ 79 h 712"/>
                <a:gd name="T68" fmla="*/ 54 w 1321"/>
                <a:gd name="T69" fmla="*/ 62 h 712"/>
                <a:gd name="T70" fmla="*/ 74 w 1321"/>
                <a:gd name="T71" fmla="*/ 46 h 712"/>
                <a:gd name="T72" fmla="*/ 99 w 1321"/>
                <a:gd name="T73" fmla="*/ 33 h 712"/>
                <a:gd name="T74" fmla="*/ 125 w 1321"/>
                <a:gd name="T75" fmla="*/ 22 h 712"/>
                <a:gd name="T76" fmla="*/ 152 w 1321"/>
                <a:gd name="T77" fmla="*/ 12 h 712"/>
                <a:gd name="T78" fmla="*/ 182 w 1321"/>
                <a:gd name="T79" fmla="*/ 6 h 712"/>
                <a:gd name="T80" fmla="*/ 212 w 1321"/>
                <a:gd name="T81" fmla="*/ 2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2 h 712"/>
                <a:gd name="T88" fmla="*/ 310 w 1321"/>
                <a:gd name="T89" fmla="*/ 6 h 712"/>
                <a:gd name="T90" fmla="*/ 341 w 1321"/>
                <a:gd name="T91" fmla="*/ 14 h 712"/>
                <a:gd name="T92" fmla="*/ 370 w 1321"/>
                <a:gd name="T93" fmla="*/ 24 h 712"/>
                <a:gd name="T94" fmla="*/ 396 w 1321"/>
                <a:gd name="T95" fmla="*/ 36 h 712"/>
                <a:gd name="T96" fmla="*/ 420 w 1321"/>
                <a:gd name="T97" fmla="*/ 51 h 712"/>
                <a:gd name="T98" fmla="*/ 442 w 1321"/>
                <a:gd name="T99" fmla="*/ 68 h 712"/>
                <a:gd name="T100" fmla="*/ 460 w 1321"/>
                <a:gd name="T101" fmla="*/ 86 h 712"/>
                <a:gd name="T102" fmla="*/ 476 w 1321"/>
                <a:gd name="T103" fmla="*/ 106 h 712"/>
                <a:gd name="T104" fmla="*/ 476 w 1321"/>
                <a:gd name="T105" fmla="*/ 10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69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10347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7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3431" name="Line 39"/>
          <p:cNvSpPr>
            <a:spLocks noChangeShapeType="1"/>
          </p:cNvSpPr>
          <p:nvPr/>
        </p:nvSpPr>
        <p:spPr bwMode="auto">
          <a:xfrm>
            <a:off x="3802063" y="2295525"/>
            <a:ext cx="1152525" cy="56673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Line 40"/>
          <p:cNvSpPr>
            <a:spLocks noChangeShapeType="1"/>
          </p:cNvSpPr>
          <p:nvPr/>
        </p:nvSpPr>
        <p:spPr bwMode="auto">
          <a:xfrm>
            <a:off x="3143250" y="3667125"/>
            <a:ext cx="1563688" cy="158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Line 41"/>
          <p:cNvSpPr>
            <a:spLocks noChangeShapeType="1"/>
          </p:cNvSpPr>
          <p:nvPr/>
        </p:nvSpPr>
        <p:spPr bwMode="auto">
          <a:xfrm flipV="1">
            <a:off x="3771900" y="4619625"/>
            <a:ext cx="1201738" cy="482600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Line 42"/>
          <p:cNvSpPr>
            <a:spLocks noChangeShapeType="1"/>
          </p:cNvSpPr>
          <p:nvPr/>
        </p:nvSpPr>
        <p:spPr bwMode="gray">
          <a:xfrm>
            <a:off x="6203950" y="38385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5" name="AutoShape 43"/>
          <p:cNvSpPr>
            <a:spLocks noChangeArrowheads="1"/>
          </p:cNvSpPr>
          <p:nvPr/>
        </p:nvSpPr>
        <p:spPr bwMode="gray">
          <a:xfrm>
            <a:off x="4853624" y="2074228"/>
            <a:ext cx="3294062" cy="316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6" name="AutoShape 44"/>
          <p:cNvSpPr>
            <a:spLocks noChangeArrowheads="1"/>
          </p:cNvSpPr>
          <p:nvPr/>
        </p:nvSpPr>
        <p:spPr bwMode="gray">
          <a:xfrm>
            <a:off x="5181600" y="2493963"/>
            <a:ext cx="2586038" cy="246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7" name="Oval 45"/>
          <p:cNvSpPr>
            <a:spLocks noChangeArrowheads="1"/>
          </p:cNvSpPr>
          <p:nvPr/>
        </p:nvSpPr>
        <p:spPr bwMode="gray">
          <a:xfrm>
            <a:off x="5427663" y="2461820"/>
            <a:ext cx="2095500" cy="231496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1970088" y="1724025"/>
            <a:ext cx="1443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in here</a:t>
            </a:r>
          </a:p>
        </p:txBody>
      </p:sp>
      <p:sp>
        <p:nvSpPr>
          <p:cNvPr id="127023" name="Text Box 47"/>
          <p:cNvSpPr txBox="1">
            <a:spLocks noChangeArrowheads="1"/>
          </p:cNvSpPr>
          <p:nvPr/>
        </p:nvSpPr>
        <p:spPr bwMode="auto">
          <a:xfrm>
            <a:off x="612929" y="3343275"/>
            <a:ext cx="1107921" cy="62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5400" b="1" dirty="0" smtClean="0">
                <a:solidFill>
                  <a:srgbClr val="C00000"/>
                </a:solidFill>
                <a:ea typeface="宋体" pitchFamily="2" charset="-122"/>
              </a:rPr>
              <a:t>3</a:t>
            </a:r>
            <a:endParaRPr lang="en-US" altLang="zh-CN" sz="54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27024" name="Text Box 48"/>
          <p:cNvSpPr txBox="1">
            <a:spLocks noChangeArrowheads="1"/>
          </p:cNvSpPr>
          <p:nvPr/>
        </p:nvSpPr>
        <p:spPr bwMode="auto">
          <a:xfrm>
            <a:off x="1919288" y="5205413"/>
            <a:ext cx="1443037" cy="6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6000" b="1" dirty="0" smtClean="0">
                <a:solidFill>
                  <a:srgbClr val="C00000"/>
                </a:solidFill>
                <a:ea typeface="宋体" pitchFamily="2" charset="-122"/>
              </a:rPr>
              <a:t>2</a:t>
            </a:r>
            <a:endParaRPr lang="en-US" altLang="zh-CN" sz="60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03441" name="WordArt 49"/>
          <p:cNvSpPr>
            <a:spLocks noChangeArrowheads="1" noChangeShapeType="1" noTextEdit="1"/>
          </p:cNvSpPr>
          <p:nvPr/>
        </p:nvSpPr>
        <p:spPr bwMode="gray">
          <a:xfrm>
            <a:off x="5427664" y="2516705"/>
            <a:ext cx="2197100" cy="171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zh-CN" altLang="en-US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KaiTi" pitchFamily="49" charset="-122"/>
                <a:ea typeface="KaiTi" pitchFamily="49" charset="-122"/>
                <a:cs typeface="Arial"/>
              </a:rPr>
              <a:t>五</a:t>
            </a:r>
            <a:endParaRPr lang="en-GB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A2068"/>
                  </a:gs>
                  <a:gs pos="100000">
                    <a:srgbClr val="2F7ADF"/>
                  </a:gs>
                </a:gsLst>
                <a:lin ang="5400000" scaled="1"/>
              </a:gradFill>
              <a:latin typeface="KaiTi" pitchFamily="49" charset="-122"/>
              <a:ea typeface="KaiTi" pitchFamily="49" charset="-122"/>
              <a:cs typeface="Arial"/>
            </a:endParaRPr>
          </a:p>
        </p:txBody>
      </p:sp>
      <p:grpSp>
        <p:nvGrpSpPr>
          <p:cNvPr id="103442" name="Group 50"/>
          <p:cNvGrpSpPr>
            <a:grpSpLocks/>
          </p:cNvGrpSpPr>
          <p:nvPr/>
        </p:nvGrpSpPr>
        <p:grpSpPr bwMode="auto">
          <a:xfrm>
            <a:off x="1653357" y="1052736"/>
            <a:ext cx="1862956" cy="1798414"/>
            <a:chOff x="1175" y="756"/>
            <a:chExt cx="1040" cy="1040"/>
          </a:xfrm>
        </p:grpSpPr>
        <p:sp>
          <p:nvSpPr>
            <p:cNvPr id="103443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4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45" name="Picture 53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49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357 w 1321"/>
                <a:gd name="T1" fmla="*/ 74 h 712"/>
                <a:gd name="T2" fmla="*/ 361 w 1321"/>
                <a:gd name="T3" fmla="*/ 81 h 712"/>
                <a:gd name="T4" fmla="*/ 363 w 1321"/>
                <a:gd name="T5" fmla="*/ 88 h 712"/>
                <a:gd name="T6" fmla="*/ 361 w 1321"/>
                <a:gd name="T7" fmla="*/ 95 h 712"/>
                <a:gd name="T8" fmla="*/ 356 w 1321"/>
                <a:gd name="T9" fmla="*/ 101 h 712"/>
                <a:gd name="T10" fmla="*/ 349 w 1321"/>
                <a:gd name="T11" fmla="*/ 106 h 712"/>
                <a:gd name="T12" fmla="*/ 340 w 1321"/>
                <a:gd name="T13" fmla="*/ 111 h 712"/>
                <a:gd name="T14" fmla="*/ 328 w 1321"/>
                <a:gd name="T15" fmla="*/ 115 h 712"/>
                <a:gd name="T16" fmla="*/ 315 w 1321"/>
                <a:gd name="T17" fmla="*/ 119 h 712"/>
                <a:gd name="T18" fmla="*/ 300 w 1321"/>
                <a:gd name="T19" fmla="*/ 123 h 712"/>
                <a:gd name="T20" fmla="*/ 283 w 1321"/>
                <a:gd name="T21" fmla="*/ 126 h 712"/>
                <a:gd name="T22" fmla="*/ 266 w 1321"/>
                <a:gd name="T23" fmla="*/ 127 h 712"/>
                <a:gd name="T24" fmla="*/ 246 w 1321"/>
                <a:gd name="T25" fmla="*/ 129 h 712"/>
                <a:gd name="T26" fmla="*/ 226 w 1321"/>
                <a:gd name="T27" fmla="*/ 130 h 712"/>
                <a:gd name="T28" fmla="*/ 218 w 1321"/>
                <a:gd name="T29" fmla="*/ 131 h 712"/>
                <a:gd name="T30" fmla="*/ 130 w 1321"/>
                <a:gd name="T31" fmla="*/ 131 h 712"/>
                <a:gd name="T32" fmla="*/ 129 w 1321"/>
                <a:gd name="T33" fmla="*/ 131 h 712"/>
                <a:gd name="T34" fmla="*/ 112 w 1321"/>
                <a:gd name="T35" fmla="*/ 130 h 712"/>
                <a:gd name="T36" fmla="*/ 95 w 1321"/>
                <a:gd name="T37" fmla="*/ 129 h 712"/>
                <a:gd name="T38" fmla="*/ 80 w 1321"/>
                <a:gd name="T39" fmla="*/ 128 h 712"/>
                <a:gd name="T40" fmla="*/ 64 w 1321"/>
                <a:gd name="T41" fmla="*/ 126 h 712"/>
                <a:gd name="T42" fmla="*/ 51 w 1321"/>
                <a:gd name="T43" fmla="*/ 124 h 712"/>
                <a:gd name="T44" fmla="*/ 39 w 1321"/>
                <a:gd name="T45" fmla="*/ 122 h 712"/>
                <a:gd name="T46" fmla="*/ 28 w 1321"/>
                <a:gd name="T47" fmla="*/ 119 h 712"/>
                <a:gd name="T48" fmla="*/ 18 w 1321"/>
                <a:gd name="T49" fmla="*/ 116 h 712"/>
                <a:gd name="T50" fmla="*/ 10 w 1321"/>
                <a:gd name="T51" fmla="*/ 111 h 712"/>
                <a:gd name="T52" fmla="*/ 5 w 1321"/>
                <a:gd name="T53" fmla="*/ 107 h 712"/>
                <a:gd name="T54" fmla="*/ 2 w 1321"/>
                <a:gd name="T55" fmla="*/ 102 h 712"/>
                <a:gd name="T56" fmla="*/ 0 w 1321"/>
                <a:gd name="T57" fmla="*/ 96 h 712"/>
                <a:gd name="T58" fmla="*/ 0 w 1321"/>
                <a:gd name="T59" fmla="*/ 96 h 712"/>
                <a:gd name="T60" fmla="*/ 1 w 1321"/>
                <a:gd name="T61" fmla="*/ 90 h 712"/>
                <a:gd name="T62" fmla="*/ 4 w 1321"/>
                <a:gd name="T63" fmla="*/ 82 h 712"/>
                <a:gd name="T64" fmla="*/ 14 w 1321"/>
                <a:gd name="T65" fmla="*/ 68 h 712"/>
                <a:gd name="T66" fmla="*/ 26 w 1321"/>
                <a:gd name="T67" fmla="*/ 55 h 712"/>
                <a:gd name="T68" fmla="*/ 40 w 1321"/>
                <a:gd name="T69" fmla="*/ 43 h 712"/>
                <a:gd name="T70" fmla="*/ 56 w 1321"/>
                <a:gd name="T71" fmla="*/ 32 h 712"/>
                <a:gd name="T72" fmla="*/ 74 w 1321"/>
                <a:gd name="T73" fmla="*/ 23 h 712"/>
                <a:gd name="T74" fmla="*/ 94 w 1321"/>
                <a:gd name="T75" fmla="*/ 15 h 712"/>
                <a:gd name="T76" fmla="*/ 114 w 1321"/>
                <a:gd name="T77" fmla="*/ 9 h 712"/>
                <a:gd name="T78" fmla="*/ 136 w 1321"/>
                <a:gd name="T79" fmla="*/ 4 h 712"/>
                <a:gd name="T80" fmla="*/ 159 w 1321"/>
                <a:gd name="T81" fmla="*/ 1 h 712"/>
                <a:gd name="T82" fmla="*/ 183 w 1321"/>
                <a:gd name="T83" fmla="*/ 0 h 712"/>
                <a:gd name="T84" fmla="*/ 183 w 1321"/>
                <a:gd name="T85" fmla="*/ 0 h 712"/>
                <a:gd name="T86" fmla="*/ 208 w 1321"/>
                <a:gd name="T87" fmla="*/ 1 h 712"/>
                <a:gd name="T88" fmla="*/ 233 w 1321"/>
                <a:gd name="T89" fmla="*/ 4 h 712"/>
                <a:gd name="T90" fmla="*/ 256 w 1321"/>
                <a:gd name="T91" fmla="*/ 10 h 712"/>
                <a:gd name="T92" fmla="*/ 277 w 1321"/>
                <a:gd name="T93" fmla="*/ 17 h 712"/>
                <a:gd name="T94" fmla="*/ 297 w 1321"/>
                <a:gd name="T95" fmla="*/ 25 h 712"/>
                <a:gd name="T96" fmla="*/ 315 w 1321"/>
                <a:gd name="T97" fmla="*/ 36 h 712"/>
                <a:gd name="T98" fmla="*/ 332 w 1321"/>
                <a:gd name="T99" fmla="*/ 47 h 712"/>
                <a:gd name="T100" fmla="*/ 345 w 1321"/>
                <a:gd name="T101" fmla="*/ 60 h 712"/>
                <a:gd name="T102" fmla="*/ 357 w 1321"/>
                <a:gd name="T103" fmla="*/ 74 h 712"/>
                <a:gd name="T104" fmla="*/ 357 w 1321"/>
                <a:gd name="T105" fmla="*/ 7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032" name="Text Box 56"/>
            <p:cNvSpPr txBox="1">
              <a:spLocks noChangeArrowheads="1"/>
            </p:cNvSpPr>
            <p:nvPr/>
          </p:nvSpPr>
          <p:spPr bwMode="auto">
            <a:xfrm>
              <a:off x="1241" y="1086"/>
              <a:ext cx="90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US" altLang="zh-CN" sz="6000" b="1" dirty="0" smtClean="0">
                  <a:solidFill>
                    <a:srgbClr val="C00000"/>
                  </a:solidFill>
                  <a:ea typeface="宋体" pitchFamily="2" charset="-122"/>
                </a:rPr>
                <a:t>5</a:t>
              </a:r>
              <a:endParaRPr lang="en-US" altLang="zh-CN" sz="6000" b="1" dirty="0">
                <a:solidFill>
                  <a:srgbClr val="C00000"/>
                </a:solidFill>
                <a:ea typeface="宋体" pitchFamily="2" charset="-122"/>
              </a:endParaRPr>
            </a:p>
          </p:txBody>
        </p:sp>
        <p:grpSp>
          <p:nvGrpSpPr>
            <p:cNvPr id="103451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10345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5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5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8" name="Group 5"/>
          <p:cNvGrpSpPr>
            <a:grpSpLocks/>
          </p:cNvGrpSpPr>
          <p:nvPr/>
        </p:nvGrpSpPr>
        <p:grpSpPr bwMode="auto">
          <a:xfrm>
            <a:off x="208180" y="2847432"/>
            <a:ext cx="1838846" cy="1819994"/>
            <a:chOff x="1488" y="3122"/>
            <a:chExt cx="1235" cy="1198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1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75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1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3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7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0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85" name="Group 5"/>
          <p:cNvGrpSpPr>
            <a:grpSpLocks/>
          </p:cNvGrpSpPr>
          <p:nvPr/>
        </p:nvGrpSpPr>
        <p:grpSpPr bwMode="auto">
          <a:xfrm>
            <a:off x="1795561" y="4694841"/>
            <a:ext cx="1838846" cy="1819994"/>
            <a:chOff x="1488" y="3122"/>
            <a:chExt cx="1235" cy="1198"/>
          </a:xfrm>
        </p:grpSpPr>
        <p:sp>
          <p:nvSpPr>
            <p:cNvPr id="86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8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1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92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8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3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4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405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8413" y="163910"/>
            <a:ext cx="7381630" cy="10515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What number is 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this?</a:t>
            </a:r>
            <a:r>
              <a:rPr lang="zh-CN" altLang="en-US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1-10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endParaRPr lang="en-US" altLang="zh-CN" sz="2800" dirty="0" smtClean="0">
              <a:ea typeface="宋体" charset="-122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gray">
          <a:xfrm rot="16200000">
            <a:off x="1162844" y="1808956"/>
            <a:ext cx="3792538" cy="3730625"/>
          </a:xfrm>
          <a:custGeom>
            <a:avLst/>
            <a:gdLst>
              <a:gd name="G0" fmla="+- 7925 0 0"/>
              <a:gd name="G1" fmla="+- -11796007 0 0"/>
              <a:gd name="G2" fmla="+- 0 0 -11796007"/>
              <a:gd name="T0" fmla="*/ 0 256 1"/>
              <a:gd name="T1" fmla="*/ 180 256 1"/>
              <a:gd name="G3" fmla="+- -11796007 T0 T1"/>
              <a:gd name="T2" fmla="*/ 0 256 1"/>
              <a:gd name="T3" fmla="*/ 90 256 1"/>
              <a:gd name="G4" fmla="+- -11796007 T2 T3"/>
              <a:gd name="G5" fmla="*/ G4 2 1"/>
              <a:gd name="T4" fmla="*/ 90 256 1"/>
              <a:gd name="T5" fmla="*/ 0 256 1"/>
              <a:gd name="G6" fmla="+- -11796007 T4 T5"/>
              <a:gd name="G7" fmla="*/ G6 2 1"/>
              <a:gd name="G8" fmla="abs -1179600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25"/>
              <a:gd name="G18" fmla="*/ 7925 1 2"/>
              <a:gd name="G19" fmla="+- G18 5400 0"/>
              <a:gd name="G20" fmla="cos G19 -11796007"/>
              <a:gd name="G21" fmla="sin G19 -11796007"/>
              <a:gd name="G22" fmla="+- G20 10800 0"/>
              <a:gd name="G23" fmla="+- G21 10800 0"/>
              <a:gd name="G24" fmla="+- 10800 0 G20"/>
              <a:gd name="G25" fmla="+- 7925 10800 0"/>
              <a:gd name="G26" fmla="?: G9 G17 G25"/>
              <a:gd name="G27" fmla="?: G9 0 21600"/>
              <a:gd name="G28" fmla="cos 10800 -11796007"/>
              <a:gd name="G29" fmla="sin 10800 -11796007"/>
              <a:gd name="G30" fmla="sin 7925 -11796007"/>
              <a:gd name="G31" fmla="+- G28 10800 0"/>
              <a:gd name="G32" fmla="+- G29 10800 0"/>
              <a:gd name="G33" fmla="+- G30 10800 0"/>
              <a:gd name="G34" fmla="?: G4 0 G31"/>
              <a:gd name="G35" fmla="?: -11796007 G34 0"/>
              <a:gd name="G36" fmla="?: G6 G35 G31"/>
              <a:gd name="G37" fmla="+- 21600 0 G36"/>
              <a:gd name="G38" fmla="?: G4 0 G33"/>
              <a:gd name="G39" fmla="?: -1179600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37 w 21600"/>
              <a:gd name="T15" fmla="*/ 10798 h 21600"/>
              <a:gd name="T16" fmla="*/ 10800 w 21600"/>
              <a:gd name="T17" fmla="*/ 2875 h 21600"/>
              <a:gd name="T18" fmla="*/ 20163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CBD852">
                  <a:gamma/>
                  <a:tint val="39216"/>
                  <a:invGamma/>
                </a:srgbClr>
              </a:gs>
              <a:gs pos="100000">
                <a:srgbClr val="CBD852"/>
              </a:gs>
            </a:gsLst>
            <a:lin ang="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 rot="-5400000">
            <a:off x="1102518" y="2237582"/>
            <a:ext cx="3281363" cy="2990850"/>
          </a:xfrm>
          <a:custGeom>
            <a:avLst/>
            <a:gdLst>
              <a:gd name="T0" fmla="*/ 2147483647 w 21600"/>
              <a:gd name="T1" fmla="*/ 0 h 21600"/>
              <a:gd name="T2" fmla="*/ 206147849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2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1797050" y="4705350"/>
            <a:ext cx="1838846" cy="1819994"/>
            <a:chOff x="1488" y="3122"/>
            <a:chExt cx="1235" cy="1198"/>
          </a:xfrm>
        </p:grpSpPr>
        <p:sp>
          <p:nvSpPr>
            <p:cNvPr id="103480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82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86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87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3488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94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5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6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7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89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90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1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2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3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3430" name="Group 22"/>
          <p:cNvGrpSpPr>
            <a:grpSpLocks/>
          </p:cNvGrpSpPr>
          <p:nvPr/>
        </p:nvGrpSpPr>
        <p:grpSpPr bwMode="auto">
          <a:xfrm>
            <a:off x="188913" y="2800350"/>
            <a:ext cx="1915196" cy="1905000"/>
            <a:chOff x="432" y="1872"/>
            <a:chExt cx="1200" cy="1248"/>
          </a:xfrm>
        </p:grpSpPr>
        <p:sp>
          <p:nvSpPr>
            <p:cNvPr id="103462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3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64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68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476 w 1321"/>
                <a:gd name="T1" fmla="*/ 106 h 712"/>
                <a:gd name="T2" fmla="*/ 482 w 1321"/>
                <a:gd name="T3" fmla="*/ 117 h 712"/>
                <a:gd name="T4" fmla="*/ 483 w 1321"/>
                <a:gd name="T5" fmla="*/ 127 h 712"/>
                <a:gd name="T6" fmla="*/ 481 w 1321"/>
                <a:gd name="T7" fmla="*/ 136 h 712"/>
                <a:gd name="T8" fmla="*/ 475 w 1321"/>
                <a:gd name="T9" fmla="*/ 145 h 712"/>
                <a:gd name="T10" fmla="*/ 465 w 1321"/>
                <a:gd name="T11" fmla="*/ 153 h 712"/>
                <a:gd name="T12" fmla="*/ 453 w 1321"/>
                <a:gd name="T13" fmla="*/ 159 h 712"/>
                <a:gd name="T14" fmla="*/ 437 w 1321"/>
                <a:gd name="T15" fmla="*/ 166 h 712"/>
                <a:gd name="T16" fmla="*/ 420 w 1321"/>
                <a:gd name="T17" fmla="*/ 172 h 712"/>
                <a:gd name="T18" fmla="*/ 399 w 1321"/>
                <a:gd name="T19" fmla="*/ 176 h 712"/>
                <a:gd name="T20" fmla="*/ 377 w 1321"/>
                <a:gd name="T21" fmla="*/ 180 h 712"/>
                <a:gd name="T22" fmla="*/ 354 w 1321"/>
                <a:gd name="T23" fmla="*/ 184 h 712"/>
                <a:gd name="T24" fmla="*/ 328 w 1321"/>
                <a:gd name="T25" fmla="*/ 186 h 712"/>
                <a:gd name="T26" fmla="*/ 301 w 1321"/>
                <a:gd name="T27" fmla="*/ 188 h 712"/>
                <a:gd name="T28" fmla="*/ 291 w 1321"/>
                <a:gd name="T29" fmla="*/ 188 h 712"/>
                <a:gd name="T30" fmla="*/ 174 w 1321"/>
                <a:gd name="T31" fmla="*/ 188 h 712"/>
                <a:gd name="T32" fmla="*/ 172 w 1321"/>
                <a:gd name="T33" fmla="*/ 188 h 712"/>
                <a:gd name="T34" fmla="*/ 149 w 1321"/>
                <a:gd name="T35" fmla="*/ 187 h 712"/>
                <a:gd name="T36" fmla="*/ 127 w 1321"/>
                <a:gd name="T37" fmla="*/ 186 h 712"/>
                <a:gd name="T38" fmla="*/ 106 w 1321"/>
                <a:gd name="T39" fmla="*/ 184 h 712"/>
                <a:gd name="T40" fmla="*/ 86 w 1321"/>
                <a:gd name="T41" fmla="*/ 182 h 712"/>
                <a:gd name="T42" fmla="*/ 68 w 1321"/>
                <a:gd name="T43" fmla="*/ 179 h 712"/>
                <a:gd name="T44" fmla="*/ 51 w 1321"/>
                <a:gd name="T45" fmla="*/ 175 h 712"/>
                <a:gd name="T46" fmla="*/ 38 w 1321"/>
                <a:gd name="T47" fmla="*/ 171 h 712"/>
                <a:gd name="T48" fmla="*/ 25 w 1321"/>
                <a:gd name="T49" fmla="*/ 167 h 712"/>
                <a:gd name="T50" fmla="*/ 15 w 1321"/>
                <a:gd name="T51" fmla="*/ 161 h 712"/>
                <a:gd name="T52" fmla="*/ 7 w 1321"/>
                <a:gd name="T53" fmla="*/ 154 h 712"/>
                <a:gd name="T54" fmla="*/ 2 w 1321"/>
                <a:gd name="T55" fmla="*/ 147 h 712"/>
                <a:gd name="T56" fmla="*/ 0 w 1321"/>
                <a:gd name="T57" fmla="*/ 138 h 712"/>
                <a:gd name="T58" fmla="*/ 0 w 1321"/>
                <a:gd name="T59" fmla="*/ 137 h 712"/>
                <a:gd name="T60" fmla="*/ 1 w 1321"/>
                <a:gd name="T61" fmla="*/ 129 h 712"/>
                <a:gd name="T62" fmla="*/ 6 w 1321"/>
                <a:gd name="T63" fmla="*/ 118 h 712"/>
                <a:gd name="T64" fmla="*/ 19 w 1321"/>
                <a:gd name="T65" fmla="*/ 98 h 712"/>
                <a:gd name="T66" fmla="*/ 34 w 1321"/>
                <a:gd name="T67" fmla="*/ 79 h 712"/>
                <a:gd name="T68" fmla="*/ 54 w 1321"/>
                <a:gd name="T69" fmla="*/ 62 h 712"/>
                <a:gd name="T70" fmla="*/ 74 w 1321"/>
                <a:gd name="T71" fmla="*/ 46 h 712"/>
                <a:gd name="T72" fmla="*/ 99 w 1321"/>
                <a:gd name="T73" fmla="*/ 33 h 712"/>
                <a:gd name="T74" fmla="*/ 125 w 1321"/>
                <a:gd name="T75" fmla="*/ 22 h 712"/>
                <a:gd name="T76" fmla="*/ 152 w 1321"/>
                <a:gd name="T77" fmla="*/ 12 h 712"/>
                <a:gd name="T78" fmla="*/ 182 w 1321"/>
                <a:gd name="T79" fmla="*/ 6 h 712"/>
                <a:gd name="T80" fmla="*/ 212 w 1321"/>
                <a:gd name="T81" fmla="*/ 2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2 h 712"/>
                <a:gd name="T88" fmla="*/ 310 w 1321"/>
                <a:gd name="T89" fmla="*/ 6 h 712"/>
                <a:gd name="T90" fmla="*/ 341 w 1321"/>
                <a:gd name="T91" fmla="*/ 14 h 712"/>
                <a:gd name="T92" fmla="*/ 370 w 1321"/>
                <a:gd name="T93" fmla="*/ 24 h 712"/>
                <a:gd name="T94" fmla="*/ 396 w 1321"/>
                <a:gd name="T95" fmla="*/ 36 h 712"/>
                <a:gd name="T96" fmla="*/ 420 w 1321"/>
                <a:gd name="T97" fmla="*/ 51 h 712"/>
                <a:gd name="T98" fmla="*/ 442 w 1321"/>
                <a:gd name="T99" fmla="*/ 68 h 712"/>
                <a:gd name="T100" fmla="*/ 460 w 1321"/>
                <a:gd name="T101" fmla="*/ 86 h 712"/>
                <a:gd name="T102" fmla="*/ 476 w 1321"/>
                <a:gd name="T103" fmla="*/ 106 h 712"/>
                <a:gd name="T104" fmla="*/ 476 w 1321"/>
                <a:gd name="T105" fmla="*/ 10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69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10347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7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3431" name="Line 39"/>
          <p:cNvSpPr>
            <a:spLocks noChangeShapeType="1"/>
          </p:cNvSpPr>
          <p:nvPr/>
        </p:nvSpPr>
        <p:spPr bwMode="auto">
          <a:xfrm>
            <a:off x="3802063" y="2295525"/>
            <a:ext cx="1152525" cy="56673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Line 40"/>
          <p:cNvSpPr>
            <a:spLocks noChangeShapeType="1"/>
          </p:cNvSpPr>
          <p:nvPr/>
        </p:nvSpPr>
        <p:spPr bwMode="auto">
          <a:xfrm>
            <a:off x="3143250" y="3667125"/>
            <a:ext cx="1563688" cy="158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Line 41"/>
          <p:cNvSpPr>
            <a:spLocks noChangeShapeType="1"/>
          </p:cNvSpPr>
          <p:nvPr/>
        </p:nvSpPr>
        <p:spPr bwMode="auto">
          <a:xfrm flipV="1">
            <a:off x="3771900" y="4619625"/>
            <a:ext cx="1201738" cy="482600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Line 42"/>
          <p:cNvSpPr>
            <a:spLocks noChangeShapeType="1"/>
          </p:cNvSpPr>
          <p:nvPr/>
        </p:nvSpPr>
        <p:spPr bwMode="gray">
          <a:xfrm>
            <a:off x="6203950" y="38385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5" name="AutoShape 43"/>
          <p:cNvSpPr>
            <a:spLocks noChangeArrowheads="1"/>
          </p:cNvSpPr>
          <p:nvPr/>
        </p:nvSpPr>
        <p:spPr bwMode="gray">
          <a:xfrm>
            <a:off x="4853624" y="2074228"/>
            <a:ext cx="3294062" cy="316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6" name="AutoShape 44"/>
          <p:cNvSpPr>
            <a:spLocks noChangeArrowheads="1"/>
          </p:cNvSpPr>
          <p:nvPr/>
        </p:nvSpPr>
        <p:spPr bwMode="gray">
          <a:xfrm>
            <a:off x="5181600" y="2493963"/>
            <a:ext cx="2586038" cy="246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7" name="Oval 45"/>
          <p:cNvSpPr>
            <a:spLocks noChangeArrowheads="1"/>
          </p:cNvSpPr>
          <p:nvPr/>
        </p:nvSpPr>
        <p:spPr bwMode="gray">
          <a:xfrm>
            <a:off x="5427663" y="2461820"/>
            <a:ext cx="2095500" cy="231496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1970088" y="1724025"/>
            <a:ext cx="1443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in here</a:t>
            </a:r>
          </a:p>
        </p:txBody>
      </p:sp>
      <p:sp>
        <p:nvSpPr>
          <p:cNvPr id="127023" name="Text Box 47"/>
          <p:cNvSpPr txBox="1">
            <a:spLocks noChangeArrowheads="1"/>
          </p:cNvSpPr>
          <p:nvPr/>
        </p:nvSpPr>
        <p:spPr bwMode="auto">
          <a:xfrm>
            <a:off x="612929" y="3343275"/>
            <a:ext cx="1107921" cy="62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5400" b="1" dirty="0" smtClean="0">
                <a:solidFill>
                  <a:srgbClr val="C00000"/>
                </a:solidFill>
                <a:ea typeface="宋体" pitchFamily="2" charset="-122"/>
              </a:rPr>
              <a:t>1</a:t>
            </a:r>
            <a:endParaRPr lang="en-US" altLang="zh-CN" sz="54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27024" name="Text Box 48"/>
          <p:cNvSpPr txBox="1">
            <a:spLocks noChangeArrowheads="1"/>
          </p:cNvSpPr>
          <p:nvPr/>
        </p:nvSpPr>
        <p:spPr bwMode="auto">
          <a:xfrm>
            <a:off x="1919288" y="5205413"/>
            <a:ext cx="1443037" cy="6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6000" b="1" dirty="0" smtClean="0">
                <a:solidFill>
                  <a:srgbClr val="C00000"/>
                </a:solidFill>
                <a:ea typeface="宋体" pitchFamily="2" charset="-122"/>
              </a:rPr>
              <a:t>4</a:t>
            </a:r>
            <a:endParaRPr lang="en-US" altLang="zh-CN" sz="60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03441" name="WordArt 49"/>
          <p:cNvSpPr>
            <a:spLocks noChangeArrowheads="1" noChangeShapeType="1" noTextEdit="1"/>
          </p:cNvSpPr>
          <p:nvPr/>
        </p:nvSpPr>
        <p:spPr bwMode="gray">
          <a:xfrm>
            <a:off x="5427664" y="3261336"/>
            <a:ext cx="2197100" cy="9709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zh-CN" altLang="en-US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KaiTi" pitchFamily="49" charset="-122"/>
                <a:ea typeface="KaiTi" pitchFamily="49" charset="-122"/>
                <a:cs typeface="Arial"/>
              </a:rPr>
              <a:t>一</a:t>
            </a:r>
            <a:endParaRPr lang="en-GB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A2068"/>
                  </a:gs>
                  <a:gs pos="100000">
                    <a:srgbClr val="2F7ADF"/>
                  </a:gs>
                </a:gsLst>
                <a:lin ang="5400000" scaled="1"/>
              </a:gradFill>
              <a:latin typeface="KaiTi" pitchFamily="49" charset="-122"/>
              <a:ea typeface="KaiTi" pitchFamily="49" charset="-122"/>
              <a:cs typeface="Arial"/>
            </a:endParaRPr>
          </a:p>
        </p:txBody>
      </p:sp>
      <p:grpSp>
        <p:nvGrpSpPr>
          <p:cNvPr id="103442" name="Group 50"/>
          <p:cNvGrpSpPr>
            <a:grpSpLocks/>
          </p:cNvGrpSpPr>
          <p:nvPr/>
        </p:nvGrpSpPr>
        <p:grpSpPr bwMode="auto">
          <a:xfrm>
            <a:off x="1653357" y="1052736"/>
            <a:ext cx="1862956" cy="1798414"/>
            <a:chOff x="1175" y="756"/>
            <a:chExt cx="1040" cy="1040"/>
          </a:xfrm>
        </p:grpSpPr>
        <p:sp>
          <p:nvSpPr>
            <p:cNvPr id="103443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4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45" name="Picture 53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49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357 w 1321"/>
                <a:gd name="T1" fmla="*/ 74 h 712"/>
                <a:gd name="T2" fmla="*/ 361 w 1321"/>
                <a:gd name="T3" fmla="*/ 81 h 712"/>
                <a:gd name="T4" fmla="*/ 363 w 1321"/>
                <a:gd name="T5" fmla="*/ 88 h 712"/>
                <a:gd name="T6" fmla="*/ 361 w 1321"/>
                <a:gd name="T7" fmla="*/ 95 h 712"/>
                <a:gd name="T8" fmla="*/ 356 w 1321"/>
                <a:gd name="T9" fmla="*/ 101 h 712"/>
                <a:gd name="T10" fmla="*/ 349 w 1321"/>
                <a:gd name="T11" fmla="*/ 106 h 712"/>
                <a:gd name="T12" fmla="*/ 340 w 1321"/>
                <a:gd name="T13" fmla="*/ 111 h 712"/>
                <a:gd name="T14" fmla="*/ 328 w 1321"/>
                <a:gd name="T15" fmla="*/ 115 h 712"/>
                <a:gd name="T16" fmla="*/ 315 w 1321"/>
                <a:gd name="T17" fmla="*/ 119 h 712"/>
                <a:gd name="T18" fmla="*/ 300 w 1321"/>
                <a:gd name="T19" fmla="*/ 123 h 712"/>
                <a:gd name="T20" fmla="*/ 283 w 1321"/>
                <a:gd name="T21" fmla="*/ 126 h 712"/>
                <a:gd name="T22" fmla="*/ 266 w 1321"/>
                <a:gd name="T23" fmla="*/ 127 h 712"/>
                <a:gd name="T24" fmla="*/ 246 w 1321"/>
                <a:gd name="T25" fmla="*/ 129 h 712"/>
                <a:gd name="T26" fmla="*/ 226 w 1321"/>
                <a:gd name="T27" fmla="*/ 130 h 712"/>
                <a:gd name="T28" fmla="*/ 218 w 1321"/>
                <a:gd name="T29" fmla="*/ 131 h 712"/>
                <a:gd name="T30" fmla="*/ 130 w 1321"/>
                <a:gd name="T31" fmla="*/ 131 h 712"/>
                <a:gd name="T32" fmla="*/ 129 w 1321"/>
                <a:gd name="T33" fmla="*/ 131 h 712"/>
                <a:gd name="T34" fmla="*/ 112 w 1321"/>
                <a:gd name="T35" fmla="*/ 130 h 712"/>
                <a:gd name="T36" fmla="*/ 95 w 1321"/>
                <a:gd name="T37" fmla="*/ 129 h 712"/>
                <a:gd name="T38" fmla="*/ 80 w 1321"/>
                <a:gd name="T39" fmla="*/ 128 h 712"/>
                <a:gd name="T40" fmla="*/ 64 w 1321"/>
                <a:gd name="T41" fmla="*/ 126 h 712"/>
                <a:gd name="T42" fmla="*/ 51 w 1321"/>
                <a:gd name="T43" fmla="*/ 124 h 712"/>
                <a:gd name="T44" fmla="*/ 39 w 1321"/>
                <a:gd name="T45" fmla="*/ 122 h 712"/>
                <a:gd name="T46" fmla="*/ 28 w 1321"/>
                <a:gd name="T47" fmla="*/ 119 h 712"/>
                <a:gd name="T48" fmla="*/ 18 w 1321"/>
                <a:gd name="T49" fmla="*/ 116 h 712"/>
                <a:gd name="T50" fmla="*/ 10 w 1321"/>
                <a:gd name="T51" fmla="*/ 111 h 712"/>
                <a:gd name="T52" fmla="*/ 5 w 1321"/>
                <a:gd name="T53" fmla="*/ 107 h 712"/>
                <a:gd name="T54" fmla="*/ 2 w 1321"/>
                <a:gd name="T55" fmla="*/ 102 h 712"/>
                <a:gd name="T56" fmla="*/ 0 w 1321"/>
                <a:gd name="T57" fmla="*/ 96 h 712"/>
                <a:gd name="T58" fmla="*/ 0 w 1321"/>
                <a:gd name="T59" fmla="*/ 96 h 712"/>
                <a:gd name="T60" fmla="*/ 1 w 1321"/>
                <a:gd name="T61" fmla="*/ 90 h 712"/>
                <a:gd name="T62" fmla="*/ 4 w 1321"/>
                <a:gd name="T63" fmla="*/ 82 h 712"/>
                <a:gd name="T64" fmla="*/ 14 w 1321"/>
                <a:gd name="T65" fmla="*/ 68 h 712"/>
                <a:gd name="T66" fmla="*/ 26 w 1321"/>
                <a:gd name="T67" fmla="*/ 55 h 712"/>
                <a:gd name="T68" fmla="*/ 40 w 1321"/>
                <a:gd name="T69" fmla="*/ 43 h 712"/>
                <a:gd name="T70" fmla="*/ 56 w 1321"/>
                <a:gd name="T71" fmla="*/ 32 h 712"/>
                <a:gd name="T72" fmla="*/ 74 w 1321"/>
                <a:gd name="T73" fmla="*/ 23 h 712"/>
                <a:gd name="T74" fmla="*/ 94 w 1321"/>
                <a:gd name="T75" fmla="*/ 15 h 712"/>
                <a:gd name="T76" fmla="*/ 114 w 1321"/>
                <a:gd name="T77" fmla="*/ 9 h 712"/>
                <a:gd name="T78" fmla="*/ 136 w 1321"/>
                <a:gd name="T79" fmla="*/ 4 h 712"/>
                <a:gd name="T80" fmla="*/ 159 w 1321"/>
                <a:gd name="T81" fmla="*/ 1 h 712"/>
                <a:gd name="T82" fmla="*/ 183 w 1321"/>
                <a:gd name="T83" fmla="*/ 0 h 712"/>
                <a:gd name="T84" fmla="*/ 183 w 1321"/>
                <a:gd name="T85" fmla="*/ 0 h 712"/>
                <a:gd name="T86" fmla="*/ 208 w 1321"/>
                <a:gd name="T87" fmla="*/ 1 h 712"/>
                <a:gd name="T88" fmla="*/ 233 w 1321"/>
                <a:gd name="T89" fmla="*/ 4 h 712"/>
                <a:gd name="T90" fmla="*/ 256 w 1321"/>
                <a:gd name="T91" fmla="*/ 10 h 712"/>
                <a:gd name="T92" fmla="*/ 277 w 1321"/>
                <a:gd name="T93" fmla="*/ 17 h 712"/>
                <a:gd name="T94" fmla="*/ 297 w 1321"/>
                <a:gd name="T95" fmla="*/ 25 h 712"/>
                <a:gd name="T96" fmla="*/ 315 w 1321"/>
                <a:gd name="T97" fmla="*/ 36 h 712"/>
                <a:gd name="T98" fmla="*/ 332 w 1321"/>
                <a:gd name="T99" fmla="*/ 47 h 712"/>
                <a:gd name="T100" fmla="*/ 345 w 1321"/>
                <a:gd name="T101" fmla="*/ 60 h 712"/>
                <a:gd name="T102" fmla="*/ 357 w 1321"/>
                <a:gd name="T103" fmla="*/ 74 h 712"/>
                <a:gd name="T104" fmla="*/ 357 w 1321"/>
                <a:gd name="T105" fmla="*/ 7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032" name="Text Box 56"/>
            <p:cNvSpPr txBox="1">
              <a:spLocks noChangeArrowheads="1"/>
            </p:cNvSpPr>
            <p:nvPr/>
          </p:nvSpPr>
          <p:spPr bwMode="auto">
            <a:xfrm>
              <a:off x="1241" y="1086"/>
              <a:ext cx="90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US" altLang="zh-CN" sz="6000" b="1" dirty="0" smtClean="0">
                  <a:solidFill>
                    <a:srgbClr val="C00000"/>
                  </a:solidFill>
                  <a:ea typeface="宋体" pitchFamily="2" charset="-122"/>
                </a:rPr>
                <a:t>3</a:t>
              </a:r>
              <a:endParaRPr lang="en-US" altLang="zh-CN" sz="6000" b="1" dirty="0">
                <a:solidFill>
                  <a:srgbClr val="C00000"/>
                </a:solidFill>
                <a:ea typeface="宋体" pitchFamily="2" charset="-122"/>
              </a:endParaRPr>
            </a:p>
          </p:txBody>
        </p:sp>
        <p:grpSp>
          <p:nvGrpSpPr>
            <p:cNvPr id="103451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10345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5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5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8" name="Group 5"/>
          <p:cNvGrpSpPr>
            <a:grpSpLocks/>
          </p:cNvGrpSpPr>
          <p:nvPr/>
        </p:nvGrpSpPr>
        <p:grpSpPr bwMode="auto">
          <a:xfrm>
            <a:off x="1809440" y="4705350"/>
            <a:ext cx="1838846" cy="1819994"/>
            <a:chOff x="1488" y="3122"/>
            <a:chExt cx="1235" cy="1198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1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75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1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3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7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0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85" name="Group 5"/>
          <p:cNvGrpSpPr>
            <a:grpSpLocks/>
          </p:cNvGrpSpPr>
          <p:nvPr/>
        </p:nvGrpSpPr>
        <p:grpSpPr bwMode="auto">
          <a:xfrm>
            <a:off x="1707629" y="1031156"/>
            <a:ext cx="1838846" cy="1819994"/>
            <a:chOff x="1488" y="3122"/>
            <a:chExt cx="1235" cy="1198"/>
          </a:xfrm>
        </p:grpSpPr>
        <p:sp>
          <p:nvSpPr>
            <p:cNvPr id="86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8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1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92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8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3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4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405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8413" y="163910"/>
            <a:ext cx="7381630" cy="10515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What number is 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this?</a:t>
            </a:r>
            <a:r>
              <a:rPr lang="zh-CN" altLang="en-US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1-10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endParaRPr lang="en-US" altLang="zh-CN" sz="2800" dirty="0" smtClean="0">
              <a:ea typeface="宋体" charset="-122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gray">
          <a:xfrm rot="16200000">
            <a:off x="1162844" y="1808956"/>
            <a:ext cx="3792538" cy="3730625"/>
          </a:xfrm>
          <a:custGeom>
            <a:avLst/>
            <a:gdLst>
              <a:gd name="G0" fmla="+- 7925 0 0"/>
              <a:gd name="G1" fmla="+- -11796007 0 0"/>
              <a:gd name="G2" fmla="+- 0 0 -11796007"/>
              <a:gd name="T0" fmla="*/ 0 256 1"/>
              <a:gd name="T1" fmla="*/ 180 256 1"/>
              <a:gd name="G3" fmla="+- -11796007 T0 T1"/>
              <a:gd name="T2" fmla="*/ 0 256 1"/>
              <a:gd name="T3" fmla="*/ 90 256 1"/>
              <a:gd name="G4" fmla="+- -11796007 T2 T3"/>
              <a:gd name="G5" fmla="*/ G4 2 1"/>
              <a:gd name="T4" fmla="*/ 90 256 1"/>
              <a:gd name="T5" fmla="*/ 0 256 1"/>
              <a:gd name="G6" fmla="+- -11796007 T4 T5"/>
              <a:gd name="G7" fmla="*/ G6 2 1"/>
              <a:gd name="G8" fmla="abs -1179600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25"/>
              <a:gd name="G18" fmla="*/ 7925 1 2"/>
              <a:gd name="G19" fmla="+- G18 5400 0"/>
              <a:gd name="G20" fmla="cos G19 -11796007"/>
              <a:gd name="G21" fmla="sin G19 -11796007"/>
              <a:gd name="G22" fmla="+- G20 10800 0"/>
              <a:gd name="G23" fmla="+- G21 10800 0"/>
              <a:gd name="G24" fmla="+- 10800 0 G20"/>
              <a:gd name="G25" fmla="+- 7925 10800 0"/>
              <a:gd name="G26" fmla="?: G9 G17 G25"/>
              <a:gd name="G27" fmla="?: G9 0 21600"/>
              <a:gd name="G28" fmla="cos 10800 -11796007"/>
              <a:gd name="G29" fmla="sin 10800 -11796007"/>
              <a:gd name="G30" fmla="sin 7925 -11796007"/>
              <a:gd name="G31" fmla="+- G28 10800 0"/>
              <a:gd name="G32" fmla="+- G29 10800 0"/>
              <a:gd name="G33" fmla="+- G30 10800 0"/>
              <a:gd name="G34" fmla="?: G4 0 G31"/>
              <a:gd name="G35" fmla="?: -11796007 G34 0"/>
              <a:gd name="G36" fmla="?: G6 G35 G31"/>
              <a:gd name="G37" fmla="+- 21600 0 G36"/>
              <a:gd name="G38" fmla="?: G4 0 G33"/>
              <a:gd name="G39" fmla="?: -1179600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37 w 21600"/>
              <a:gd name="T15" fmla="*/ 10798 h 21600"/>
              <a:gd name="T16" fmla="*/ 10800 w 21600"/>
              <a:gd name="T17" fmla="*/ 2875 h 21600"/>
              <a:gd name="T18" fmla="*/ 20163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CBD852">
                  <a:gamma/>
                  <a:tint val="39216"/>
                  <a:invGamma/>
                </a:srgbClr>
              </a:gs>
              <a:gs pos="100000">
                <a:srgbClr val="CBD852"/>
              </a:gs>
            </a:gsLst>
            <a:lin ang="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 rot="-5400000">
            <a:off x="1102518" y="2237582"/>
            <a:ext cx="3281363" cy="2990850"/>
          </a:xfrm>
          <a:custGeom>
            <a:avLst/>
            <a:gdLst>
              <a:gd name="T0" fmla="*/ 2147483647 w 21600"/>
              <a:gd name="T1" fmla="*/ 0 h 21600"/>
              <a:gd name="T2" fmla="*/ 206147849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2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1797050" y="4705350"/>
            <a:ext cx="1838846" cy="1819994"/>
            <a:chOff x="1488" y="3122"/>
            <a:chExt cx="1235" cy="1198"/>
          </a:xfrm>
        </p:grpSpPr>
        <p:sp>
          <p:nvSpPr>
            <p:cNvPr id="103480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82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86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87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3488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94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5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6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7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89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90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1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2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3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3430" name="Group 22"/>
          <p:cNvGrpSpPr>
            <a:grpSpLocks/>
          </p:cNvGrpSpPr>
          <p:nvPr/>
        </p:nvGrpSpPr>
        <p:grpSpPr bwMode="auto">
          <a:xfrm>
            <a:off x="188913" y="2800350"/>
            <a:ext cx="1915196" cy="1905000"/>
            <a:chOff x="432" y="1872"/>
            <a:chExt cx="1200" cy="1248"/>
          </a:xfrm>
        </p:grpSpPr>
        <p:sp>
          <p:nvSpPr>
            <p:cNvPr id="103462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3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64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68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476 w 1321"/>
                <a:gd name="T1" fmla="*/ 106 h 712"/>
                <a:gd name="T2" fmla="*/ 482 w 1321"/>
                <a:gd name="T3" fmla="*/ 117 h 712"/>
                <a:gd name="T4" fmla="*/ 483 w 1321"/>
                <a:gd name="T5" fmla="*/ 127 h 712"/>
                <a:gd name="T6" fmla="*/ 481 w 1321"/>
                <a:gd name="T7" fmla="*/ 136 h 712"/>
                <a:gd name="T8" fmla="*/ 475 w 1321"/>
                <a:gd name="T9" fmla="*/ 145 h 712"/>
                <a:gd name="T10" fmla="*/ 465 w 1321"/>
                <a:gd name="T11" fmla="*/ 153 h 712"/>
                <a:gd name="T12" fmla="*/ 453 w 1321"/>
                <a:gd name="T13" fmla="*/ 159 h 712"/>
                <a:gd name="T14" fmla="*/ 437 w 1321"/>
                <a:gd name="T15" fmla="*/ 166 h 712"/>
                <a:gd name="T16" fmla="*/ 420 w 1321"/>
                <a:gd name="T17" fmla="*/ 172 h 712"/>
                <a:gd name="T18" fmla="*/ 399 w 1321"/>
                <a:gd name="T19" fmla="*/ 176 h 712"/>
                <a:gd name="T20" fmla="*/ 377 w 1321"/>
                <a:gd name="T21" fmla="*/ 180 h 712"/>
                <a:gd name="T22" fmla="*/ 354 w 1321"/>
                <a:gd name="T23" fmla="*/ 184 h 712"/>
                <a:gd name="T24" fmla="*/ 328 w 1321"/>
                <a:gd name="T25" fmla="*/ 186 h 712"/>
                <a:gd name="T26" fmla="*/ 301 w 1321"/>
                <a:gd name="T27" fmla="*/ 188 h 712"/>
                <a:gd name="T28" fmla="*/ 291 w 1321"/>
                <a:gd name="T29" fmla="*/ 188 h 712"/>
                <a:gd name="T30" fmla="*/ 174 w 1321"/>
                <a:gd name="T31" fmla="*/ 188 h 712"/>
                <a:gd name="T32" fmla="*/ 172 w 1321"/>
                <a:gd name="T33" fmla="*/ 188 h 712"/>
                <a:gd name="T34" fmla="*/ 149 w 1321"/>
                <a:gd name="T35" fmla="*/ 187 h 712"/>
                <a:gd name="T36" fmla="*/ 127 w 1321"/>
                <a:gd name="T37" fmla="*/ 186 h 712"/>
                <a:gd name="T38" fmla="*/ 106 w 1321"/>
                <a:gd name="T39" fmla="*/ 184 h 712"/>
                <a:gd name="T40" fmla="*/ 86 w 1321"/>
                <a:gd name="T41" fmla="*/ 182 h 712"/>
                <a:gd name="T42" fmla="*/ 68 w 1321"/>
                <a:gd name="T43" fmla="*/ 179 h 712"/>
                <a:gd name="T44" fmla="*/ 51 w 1321"/>
                <a:gd name="T45" fmla="*/ 175 h 712"/>
                <a:gd name="T46" fmla="*/ 38 w 1321"/>
                <a:gd name="T47" fmla="*/ 171 h 712"/>
                <a:gd name="T48" fmla="*/ 25 w 1321"/>
                <a:gd name="T49" fmla="*/ 167 h 712"/>
                <a:gd name="T50" fmla="*/ 15 w 1321"/>
                <a:gd name="T51" fmla="*/ 161 h 712"/>
                <a:gd name="T52" fmla="*/ 7 w 1321"/>
                <a:gd name="T53" fmla="*/ 154 h 712"/>
                <a:gd name="T54" fmla="*/ 2 w 1321"/>
                <a:gd name="T55" fmla="*/ 147 h 712"/>
                <a:gd name="T56" fmla="*/ 0 w 1321"/>
                <a:gd name="T57" fmla="*/ 138 h 712"/>
                <a:gd name="T58" fmla="*/ 0 w 1321"/>
                <a:gd name="T59" fmla="*/ 137 h 712"/>
                <a:gd name="T60" fmla="*/ 1 w 1321"/>
                <a:gd name="T61" fmla="*/ 129 h 712"/>
                <a:gd name="T62" fmla="*/ 6 w 1321"/>
                <a:gd name="T63" fmla="*/ 118 h 712"/>
                <a:gd name="T64" fmla="*/ 19 w 1321"/>
                <a:gd name="T65" fmla="*/ 98 h 712"/>
                <a:gd name="T66" fmla="*/ 34 w 1321"/>
                <a:gd name="T67" fmla="*/ 79 h 712"/>
                <a:gd name="T68" fmla="*/ 54 w 1321"/>
                <a:gd name="T69" fmla="*/ 62 h 712"/>
                <a:gd name="T70" fmla="*/ 74 w 1321"/>
                <a:gd name="T71" fmla="*/ 46 h 712"/>
                <a:gd name="T72" fmla="*/ 99 w 1321"/>
                <a:gd name="T73" fmla="*/ 33 h 712"/>
                <a:gd name="T74" fmla="*/ 125 w 1321"/>
                <a:gd name="T75" fmla="*/ 22 h 712"/>
                <a:gd name="T76" fmla="*/ 152 w 1321"/>
                <a:gd name="T77" fmla="*/ 12 h 712"/>
                <a:gd name="T78" fmla="*/ 182 w 1321"/>
                <a:gd name="T79" fmla="*/ 6 h 712"/>
                <a:gd name="T80" fmla="*/ 212 w 1321"/>
                <a:gd name="T81" fmla="*/ 2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2 h 712"/>
                <a:gd name="T88" fmla="*/ 310 w 1321"/>
                <a:gd name="T89" fmla="*/ 6 h 712"/>
                <a:gd name="T90" fmla="*/ 341 w 1321"/>
                <a:gd name="T91" fmla="*/ 14 h 712"/>
                <a:gd name="T92" fmla="*/ 370 w 1321"/>
                <a:gd name="T93" fmla="*/ 24 h 712"/>
                <a:gd name="T94" fmla="*/ 396 w 1321"/>
                <a:gd name="T95" fmla="*/ 36 h 712"/>
                <a:gd name="T96" fmla="*/ 420 w 1321"/>
                <a:gd name="T97" fmla="*/ 51 h 712"/>
                <a:gd name="T98" fmla="*/ 442 w 1321"/>
                <a:gd name="T99" fmla="*/ 68 h 712"/>
                <a:gd name="T100" fmla="*/ 460 w 1321"/>
                <a:gd name="T101" fmla="*/ 86 h 712"/>
                <a:gd name="T102" fmla="*/ 476 w 1321"/>
                <a:gd name="T103" fmla="*/ 106 h 712"/>
                <a:gd name="T104" fmla="*/ 476 w 1321"/>
                <a:gd name="T105" fmla="*/ 10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69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10347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7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3431" name="Line 39"/>
          <p:cNvSpPr>
            <a:spLocks noChangeShapeType="1"/>
          </p:cNvSpPr>
          <p:nvPr/>
        </p:nvSpPr>
        <p:spPr bwMode="auto">
          <a:xfrm>
            <a:off x="3802063" y="2295525"/>
            <a:ext cx="1152525" cy="56673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Line 40"/>
          <p:cNvSpPr>
            <a:spLocks noChangeShapeType="1"/>
          </p:cNvSpPr>
          <p:nvPr/>
        </p:nvSpPr>
        <p:spPr bwMode="auto">
          <a:xfrm>
            <a:off x="3143250" y="3667125"/>
            <a:ext cx="1563688" cy="158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Line 41"/>
          <p:cNvSpPr>
            <a:spLocks noChangeShapeType="1"/>
          </p:cNvSpPr>
          <p:nvPr/>
        </p:nvSpPr>
        <p:spPr bwMode="auto">
          <a:xfrm flipV="1">
            <a:off x="3771900" y="4619625"/>
            <a:ext cx="1201738" cy="482600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Line 42"/>
          <p:cNvSpPr>
            <a:spLocks noChangeShapeType="1"/>
          </p:cNvSpPr>
          <p:nvPr/>
        </p:nvSpPr>
        <p:spPr bwMode="gray">
          <a:xfrm>
            <a:off x="6203950" y="38385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5" name="AutoShape 43"/>
          <p:cNvSpPr>
            <a:spLocks noChangeArrowheads="1"/>
          </p:cNvSpPr>
          <p:nvPr/>
        </p:nvSpPr>
        <p:spPr bwMode="gray">
          <a:xfrm>
            <a:off x="4853624" y="2074228"/>
            <a:ext cx="3294062" cy="316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6" name="AutoShape 44"/>
          <p:cNvSpPr>
            <a:spLocks noChangeArrowheads="1"/>
          </p:cNvSpPr>
          <p:nvPr/>
        </p:nvSpPr>
        <p:spPr bwMode="gray">
          <a:xfrm>
            <a:off x="5181600" y="2493963"/>
            <a:ext cx="2586038" cy="246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7" name="Oval 45"/>
          <p:cNvSpPr>
            <a:spLocks noChangeArrowheads="1"/>
          </p:cNvSpPr>
          <p:nvPr/>
        </p:nvSpPr>
        <p:spPr bwMode="gray">
          <a:xfrm>
            <a:off x="5427663" y="2461820"/>
            <a:ext cx="2095500" cy="231496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1970088" y="1724025"/>
            <a:ext cx="1443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in here</a:t>
            </a:r>
          </a:p>
        </p:txBody>
      </p:sp>
      <p:sp>
        <p:nvSpPr>
          <p:cNvPr id="127023" name="Text Box 47"/>
          <p:cNvSpPr txBox="1">
            <a:spLocks noChangeArrowheads="1"/>
          </p:cNvSpPr>
          <p:nvPr/>
        </p:nvSpPr>
        <p:spPr bwMode="auto">
          <a:xfrm>
            <a:off x="612929" y="3343275"/>
            <a:ext cx="1107921" cy="62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5400" b="1" dirty="0" smtClean="0">
                <a:solidFill>
                  <a:srgbClr val="C00000"/>
                </a:solidFill>
                <a:ea typeface="宋体" pitchFamily="2" charset="-122"/>
              </a:rPr>
              <a:t>6</a:t>
            </a:r>
            <a:endParaRPr lang="en-US" altLang="zh-CN" sz="54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27024" name="Text Box 48"/>
          <p:cNvSpPr txBox="1">
            <a:spLocks noChangeArrowheads="1"/>
          </p:cNvSpPr>
          <p:nvPr/>
        </p:nvSpPr>
        <p:spPr bwMode="auto">
          <a:xfrm>
            <a:off x="1919288" y="5205413"/>
            <a:ext cx="1443037" cy="6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6000" b="1" dirty="0" smtClean="0">
                <a:solidFill>
                  <a:srgbClr val="C00000"/>
                </a:solidFill>
                <a:ea typeface="宋体" pitchFamily="2" charset="-122"/>
              </a:rPr>
              <a:t>4</a:t>
            </a:r>
            <a:endParaRPr lang="en-US" altLang="zh-CN" sz="60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03441" name="WordArt 49"/>
          <p:cNvSpPr>
            <a:spLocks noChangeArrowheads="1" noChangeShapeType="1" noTextEdit="1"/>
          </p:cNvSpPr>
          <p:nvPr/>
        </p:nvSpPr>
        <p:spPr bwMode="gray">
          <a:xfrm>
            <a:off x="5427664" y="2516705"/>
            <a:ext cx="2197100" cy="171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zh-CN" altLang="en-US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KaiTi" pitchFamily="49" charset="-122"/>
                <a:ea typeface="KaiTi" pitchFamily="49" charset="-122"/>
                <a:cs typeface="Arial"/>
              </a:rPr>
              <a:t>四</a:t>
            </a:r>
            <a:endParaRPr lang="en-GB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A2068"/>
                  </a:gs>
                  <a:gs pos="100000">
                    <a:srgbClr val="2F7ADF"/>
                  </a:gs>
                </a:gsLst>
                <a:lin ang="5400000" scaled="1"/>
              </a:gradFill>
              <a:latin typeface="KaiTi" pitchFamily="49" charset="-122"/>
              <a:ea typeface="KaiTi" pitchFamily="49" charset="-122"/>
              <a:cs typeface="Arial"/>
            </a:endParaRPr>
          </a:p>
        </p:txBody>
      </p:sp>
      <p:grpSp>
        <p:nvGrpSpPr>
          <p:cNvPr id="103442" name="Group 50"/>
          <p:cNvGrpSpPr>
            <a:grpSpLocks/>
          </p:cNvGrpSpPr>
          <p:nvPr/>
        </p:nvGrpSpPr>
        <p:grpSpPr bwMode="auto">
          <a:xfrm>
            <a:off x="1653357" y="1052736"/>
            <a:ext cx="1862956" cy="1798414"/>
            <a:chOff x="1175" y="756"/>
            <a:chExt cx="1040" cy="1040"/>
          </a:xfrm>
        </p:grpSpPr>
        <p:sp>
          <p:nvSpPr>
            <p:cNvPr id="103443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4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45" name="Picture 53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49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357 w 1321"/>
                <a:gd name="T1" fmla="*/ 74 h 712"/>
                <a:gd name="T2" fmla="*/ 361 w 1321"/>
                <a:gd name="T3" fmla="*/ 81 h 712"/>
                <a:gd name="T4" fmla="*/ 363 w 1321"/>
                <a:gd name="T5" fmla="*/ 88 h 712"/>
                <a:gd name="T6" fmla="*/ 361 w 1321"/>
                <a:gd name="T7" fmla="*/ 95 h 712"/>
                <a:gd name="T8" fmla="*/ 356 w 1321"/>
                <a:gd name="T9" fmla="*/ 101 h 712"/>
                <a:gd name="T10" fmla="*/ 349 w 1321"/>
                <a:gd name="T11" fmla="*/ 106 h 712"/>
                <a:gd name="T12" fmla="*/ 340 w 1321"/>
                <a:gd name="T13" fmla="*/ 111 h 712"/>
                <a:gd name="T14" fmla="*/ 328 w 1321"/>
                <a:gd name="T15" fmla="*/ 115 h 712"/>
                <a:gd name="T16" fmla="*/ 315 w 1321"/>
                <a:gd name="T17" fmla="*/ 119 h 712"/>
                <a:gd name="T18" fmla="*/ 300 w 1321"/>
                <a:gd name="T19" fmla="*/ 123 h 712"/>
                <a:gd name="T20" fmla="*/ 283 w 1321"/>
                <a:gd name="T21" fmla="*/ 126 h 712"/>
                <a:gd name="T22" fmla="*/ 266 w 1321"/>
                <a:gd name="T23" fmla="*/ 127 h 712"/>
                <a:gd name="T24" fmla="*/ 246 w 1321"/>
                <a:gd name="T25" fmla="*/ 129 h 712"/>
                <a:gd name="T26" fmla="*/ 226 w 1321"/>
                <a:gd name="T27" fmla="*/ 130 h 712"/>
                <a:gd name="T28" fmla="*/ 218 w 1321"/>
                <a:gd name="T29" fmla="*/ 131 h 712"/>
                <a:gd name="T30" fmla="*/ 130 w 1321"/>
                <a:gd name="T31" fmla="*/ 131 h 712"/>
                <a:gd name="T32" fmla="*/ 129 w 1321"/>
                <a:gd name="T33" fmla="*/ 131 h 712"/>
                <a:gd name="T34" fmla="*/ 112 w 1321"/>
                <a:gd name="T35" fmla="*/ 130 h 712"/>
                <a:gd name="T36" fmla="*/ 95 w 1321"/>
                <a:gd name="T37" fmla="*/ 129 h 712"/>
                <a:gd name="T38" fmla="*/ 80 w 1321"/>
                <a:gd name="T39" fmla="*/ 128 h 712"/>
                <a:gd name="T40" fmla="*/ 64 w 1321"/>
                <a:gd name="T41" fmla="*/ 126 h 712"/>
                <a:gd name="T42" fmla="*/ 51 w 1321"/>
                <a:gd name="T43" fmla="*/ 124 h 712"/>
                <a:gd name="T44" fmla="*/ 39 w 1321"/>
                <a:gd name="T45" fmla="*/ 122 h 712"/>
                <a:gd name="T46" fmla="*/ 28 w 1321"/>
                <a:gd name="T47" fmla="*/ 119 h 712"/>
                <a:gd name="T48" fmla="*/ 18 w 1321"/>
                <a:gd name="T49" fmla="*/ 116 h 712"/>
                <a:gd name="T50" fmla="*/ 10 w 1321"/>
                <a:gd name="T51" fmla="*/ 111 h 712"/>
                <a:gd name="T52" fmla="*/ 5 w 1321"/>
                <a:gd name="T53" fmla="*/ 107 h 712"/>
                <a:gd name="T54" fmla="*/ 2 w 1321"/>
                <a:gd name="T55" fmla="*/ 102 h 712"/>
                <a:gd name="T56" fmla="*/ 0 w 1321"/>
                <a:gd name="T57" fmla="*/ 96 h 712"/>
                <a:gd name="T58" fmla="*/ 0 w 1321"/>
                <a:gd name="T59" fmla="*/ 96 h 712"/>
                <a:gd name="T60" fmla="*/ 1 w 1321"/>
                <a:gd name="T61" fmla="*/ 90 h 712"/>
                <a:gd name="T62" fmla="*/ 4 w 1321"/>
                <a:gd name="T63" fmla="*/ 82 h 712"/>
                <a:gd name="T64" fmla="*/ 14 w 1321"/>
                <a:gd name="T65" fmla="*/ 68 h 712"/>
                <a:gd name="T66" fmla="*/ 26 w 1321"/>
                <a:gd name="T67" fmla="*/ 55 h 712"/>
                <a:gd name="T68" fmla="*/ 40 w 1321"/>
                <a:gd name="T69" fmla="*/ 43 h 712"/>
                <a:gd name="T70" fmla="*/ 56 w 1321"/>
                <a:gd name="T71" fmla="*/ 32 h 712"/>
                <a:gd name="T72" fmla="*/ 74 w 1321"/>
                <a:gd name="T73" fmla="*/ 23 h 712"/>
                <a:gd name="T74" fmla="*/ 94 w 1321"/>
                <a:gd name="T75" fmla="*/ 15 h 712"/>
                <a:gd name="T76" fmla="*/ 114 w 1321"/>
                <a:gd name="T77" fmla="*/ 9 h 712"/>
                <a:gd name="T78" fmla="*/ 136 w 1321"/>
                <a:gd name="T79" fmla="*/ 4 h 712"/>
                <a:gd name="T80" fmla="*/ 159 w 1321"/>
                <a:gd name="T81" fmla="*/ 1 h 712"/>
                <a:gd name="T82" fmla="*/ 183 w 1321"/>
                <a:gd name="T83" fmla="*/ 0 h 712"/>
                <a:gd name="T84" fmla="*/ 183 w 1321"/>
                <a:gd name="T85" fmla="*/ 0 h 712"/>
                <a:gd name="T86" fmla="*/ 208 w 1321"/>
                <a:gd name="T87" fmla="*/ 1 h 712"/>
                <a:gd name="T88" fmla="*/ 233 w 1321"/>
                <a:gd name="T89" fmla="*/ 4 h 712"/>
                <a:gd name="T90" fmla="*/ 256 w 1321"/>
                <a:gd name="T91" fmla="*/ 10 h 712"/>
                <a:gd name="T92" fmla="*/ 277 w 1321"/>
                <a:gd name="T93" fmla="*/ 17 h 712"/>
                <a:gd name="T94" fmla="*/ 297 w 1321"/>
                <a:gd name="T95" fmla="*/ 25 h 712"/>
                <a:gd name="T96" fmla="*/ 315 w 1321"/>
                <a:gd name="T97" fmla="*/ 36 h 712"/>
                <a:gd name="T98" fmla="*/ 332 w 1321"/>
                <a:gd name="T99" fmla="*/ 47 h 712"/>
                <a:gd name="T100" fmla="*/ 345 w 1321"/>
                <a:gd name="T101" fmla="*/ 60 h 712"/>
                <a:gd name="T102" fmla="*/ 357 w 1321"/>
                <a:gd name="T103" fmla="*/ 74 h 712"/>
                <a:gd name="T104" fmla="*/ 357 w 1321"/>
                <a:gd name="T105" fmla="*/ 7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032" name="Text Box 56"/>
            <p:cNvSpPr txBox="1">
              <a:spLocks noChangeArrowheads="1"/>
            </p:cNvSpPr>
            <p:nvPr/>
          </p:nvSpPr>
          <p:spPr bwMode="auto">
            <a:xfrm>
              <a:off x="1241" y="1086"/>
              <a:ext cx="90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US" altLang="zh-CN" sz="6000" b="1" dirty="0" smtClean="0">
                  <a:solidFill>
                    <a:srgbClr val="C00000"/>
                  </a:solidFill>
                  <a:ea typeface="宋体" pitchFamily="2" charset="-122"/>
                </a:rPr>
                <a:t>3</a:t>
              </a:r>
              <a:endParaRPr lang="en-US" altLang="zh-CN" sz="6000" b="1" dirty="0">
                <a:solidFill>
                  <a:srgbClr val="C00000"/>
                </a:solidFill>
                <a:ea typeface="宋体" pitchFamily="2" charset="-122"/>
              </a:endParaRPr>
            </a:p>
          </p:txBody>
        </p:sp>
        <p:grpSp>
          <p:nvGrpSpPr>
            <p:cNvPr id="103451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10345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5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5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8" name="Group 5"/>
          <p:cNvGrpSpPr>
            <a:grpSpLocks/>
          </p:cNvGrpSpPr>
          <p:nvPr/>
        </p:nvGrpSpPr>
        <p:grpSpPr bwMode="auto">
          <a:xfrm>
            <a:off x="197258" y="2862263"/>
            <a:ext cx="1838846" cy="1819994"/>
            <a:chOff x="1488" y="3122"/>
            <a:chExt cx="1235" cy="1198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1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75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1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3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7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0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85" name="Group 5"/>
          <p:cNvGrpSpPr>
            <a:grpSpLocks/>
          </p:cNvGrpSpPr>
          <p:nvPr/>
        </p:nvGrpSpPr>
        <p:grpSpPr bwMode="auto">
          <a:xfrm>
            <a:off x="1662724" y="1047134"/>
            <a:ext cx="1838846" cy="1819994"/>
            <a:chOff x="1488" y="3122"/>
            <a:chExt cx="1235" cy="1198"/>
          </a:xfrm>
        </p:grpSpPr>
        <p:sp>
          <p:nvSpPr>
            <p:cNvPr id="86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8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1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92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8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3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4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405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8413" y="163910"/>
            <a:ext cx="7381630" cy="10515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What number is 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this?</a:t>
            </a:r>
            <a:r>
              <a:rPr lang="zh-CN" altLang="en-US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1-10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endParaRPr lang="en-US" altLang="zh-CN" sz="2800" dirty="0" smtClean="0">
              <a:ea typeface="宋体" charset="-122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gray">
          <a:xfrm rot="16200000">
            <a:off x="1162844" y="1808956"/>
            <a:ext cx="3792538" cy="3730625"/>
          </a:xfrm>
          <a:custGeom>
            <a:avLst/>
            <a:gdLst>
              <a:gd name="G0" fmla="+- 7925 0 0"/>
              <a:gd name="G1" fmla="+- -11796007 0 0"/>
              <a:gd name="G2" fmla="+- 0 0 -11796007"/>
              <a:gd name="T0" fmla="*/ 0 256 1"/>
              <a:gd name="T1" fmla="*/ 180 256 1"/>
              <a:gd name="G3" fmla="+- -11796007 T0 T1"/>
              <a:gd name="T2" fmla="*/ 0 256 1"/>
              <a:gd name="T3" fmla="*/ 90 256 1"/>
              <a:gd name="G4" fmla="+- -11796007 T2 T3"/>
              <a:gd name="G5" fmla="*/ G4 2 1"/>
              <a:gd name="T4" fmla="*/ 90 256 1"/>
              <a:gd name="T5" fmla="*/ 0 256 1"/>
              <a:gd name="G6" fmla="+- -11796007 T4 T5"/>
              <a:gd name="G7" fmla="*/ G6 2 1"/>
              <a:gd name="G8" fmla="abs -1179600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25"/>
              <a:gd name="G18" fmla="*/ 7925 1 2"/>
              <a:gd name="G19" fmla="+- G18 5400 0"/>
              <a:gd name="G20" fmla="cos G19 -11796007"/>
              <a:gd name="G21" fmla="sin G19 -11796007"/>
              <a:gd name="G22" fmla="+- G20 10800 0"/>
              <a:gd name="G23" fmla="+- G21 10800 0"/>
              <a:gd name="G24" fmla="+- 10800 0 G20"/>
              <a:gd name="G25" fmla="+- 7925 10800 0"/>
              <a:gd name="G26" fmla="?: G9 G17 G25"/>
              <a:gd name="G27" fmla="?: G9 0 21600"/>
              <a:gd name="G28" fmla="cos 10800 -11796007"/>
              <a:gd name="G29" fmla="sin 10800 -11796007"/>
              <a:gd name="G30" fmla="sin 7925 -11796007"/>
              <a:gd name="G31" fmla="+- G28 10800 0"/>
              <a:gd name="G32" fmla="+- G29 10800 0"/>
              <a:gd name="G33" fmla="+- G30 10800 0"/>
              <a:gd name="G34" fmla="?: G4 0 G31"/>
              <a:gd name="G35" fmla="?: -11796007 G34 0"/>
              <a:gd name="G36" fmla="?: G6 G35 G31"/>
              <a:gd name="G37" fmla="+- 21600 0 G36"/>
              <a:gd name="G38" fmla="?: G4 0 G33"/>
              <a:gd name="G39" fmla="?: -1179600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37 w 21600"/>
              <a:gd name="T15" fmla="*/ 10798 h 21600"/>
              <a:gd name="T16" fmla="*/ 10800 w 21600"/>
              <a:gd name="T17" fmla="*/ 2875 h 21600"/>
              <a:gd name="T18" fmla="*/ 20163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CBD852">
                  <a:gamma/>
                  <a:tint val="39216"/>
                  <a:invGamma/>
                </a:srgbClr>
              </a:gs>
              <a:gs pos="100000">
                <a:srgbClr val="CBD852"/>
              </a:gs>
            </a:gsLst>
            <a:lin ang="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 rot="-5400000">
            <a:off x="1102518" y="2237582"/>
            <a:ext cx="3281363" cy="2990850"/>
          </a:xfrm>
          <a:custGeom>
            <a:avLst/>
            <a:gdLst>
              <a:gd name="T0" fmla="*/ 2147483647 w 21600"/>
              <a:gd name="T1" fmla="*/ 0 h 21600"/>
              <a:gd name="T2" fmla="*/ 206147849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2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1797050" y="4705350"/>
            <a:ext cx="1838846" cy="1819994"/>
            <a:chOff x="1488" y="3122"/>
            <a:chExt cx="1235" cy="1198"/>
          </a:xfrm>
        </p:grpSpPr>
        <p:sp>
          <p:nvSpPr>
            <p:cNvPr id="103480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82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86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87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3488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94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5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6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7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89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90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1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2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3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3430" name="Group 22"/>
          <p:cNvGrpSpPr>
            <a:grpSpLocks/>
          </p:cNvGrpSpPr>
          <p:nvPr/>
        </p:nvGrpSpPr>
        <p:grpSpPr bwMode="auto">
          <a:xfrm>
            <a:off x="188913" y="2800350"/>
            <a:ext cx="1915196" cy="1905000"/>
            <a:chOff x="432" y="1872"/>
            <a:chExt cx="1200" cy="1248"/>
          </a:xfrm>
        </p:grpSpPr>
        <p:sp>
          <p:nvSpPr>
            <p:cNvPr id="103462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3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64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68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476 w 1321"/>
                <a:gd name="T1" fmla="*/ 106 h 712"/>
                <a:gd name="T2" fmla="*/ 482 w 1321"/>
                <a:gd name="T3" fmla="*/ 117 h 712"/>
                <a:gd name="T4" fmla="*/ 483 w 1321"/>
                <a:gd name="T5" fmla="*/ 127 h 712"/>
                <a:gd name="T6" fmla="*/ 481 w 1321"/>
                <a:gd name="T7" fmla="*/ 136 h 712"/>
                <a:gd name="T8" fmla="*/ 475 w 1321"/>
                <a:gd name="T9" fmla="*/ 145 h 712"/>
                <a:gd name="T10" fmla="*/ 465 w 1321"/>
                <a:gd name="T11" fmla="*/ 153 h 712"/>
                <a:gd name="T12" fmla="*/ 453 w 1321"/>
                <a:gd name="T13" fmla="*/ 159 h 712"/>
                <a:gd name="T14" fmla="*/ 437 w 1321"/>
                <a:gd name="T15" fmla="*/ 166 h 712"/>
                <a:gd name="T16" fmla="*/ 420 w 1321"/>
                <a:gd name="T17" fmla="*/ 172 h 712"/>
                <a:gd name="T18" fmla="*/ 399 w 1321"/>
                <a:gd name="T19" fmla="*/ 176 h 712"/>
                <a:gd name="T20" fmla="*/ 377 w 1321"/>
                <a:gd name="T21" fmla="*/ 180 h 712"/>
                <a:gd name="T22" fmla="*/ 354 w 1321"/>
                <a:gd name="T23" fmla="*/ 184 h 712"/>
                <a:gd name="T24" fmla="*/ 328 w 1321"/>
                <a:gd name="T25" fmla="*/ 186 h 712"/>
                <a:gd name="T26" fmla="*/ 301 w 1321"/>
                <a:gd name="T27" fmla="*/ 188 h 712"/>
                <a:gd name="T28" fmla="*/ 291 w 1321"/>
                <a:gd name="T29" fmla="*/ 188 h 712"/>
                <a:gd name="T30" fmla="*/ 174 w 1321"/>
                <a:gd name="T31" fmla="*/ 188 h 712"/>
                <a:gd name="T32" fmla="*/ 172 w 1321"/>
                <a:gd name="T33" fmla="*/ 188 h 712"/>
                <a:gd name="T34" fmla="*/ 149 w 1321"/>
                <a:gd name="T35" fmla="*/ 187 h 712"/>
                <a:gd name="T36" fmla="*/ 127 w 1321"/>
                <a:gd name="T37" fmla="*/ 186 h 712"/>
                <a:gd name="T38" fmla="*/ 106 w 1321"/>
                <a:gd name="T39" fmla="*/ 184 h 712"/>
                <a:gd name="T40" fmla="*/ 86 w 1321"/>
                <a:gd name="T41" fmla="*/ 182 h 712"/>
                <a:gd name="T42" fmla="*/ 68 w 1321"/>
                <a:gd name="T43" fmla="*/ 179 h 712"/>
                <a:gd name="T44" fmla="*/ 51 w 1321"/>
                <a:gd name="T45" fmla="*/ 175 h 712"/>
                <a:gd name="T46" fmla="*/ 38 w 1321"/>
                <a:gd name="T47" fmla="*/ 171 h 712"/>
                <a:gd name="T48" fmla="*/ 25 w 1321"/>
                <a:gd name="T49" fmla="*/ 167 h 712"/>
                <a:gd name="T50" fmla="*/ 15 w 1321"/>
                <a:gd name="T51" fmla="*/ 161 h 712"/>
                <a:gd name="T52" fmla="*/ 7 w 1321"/>
                <a:gd name="T53" fmla="*/ 154 h 712"/>
                <a:gd name="T54" fmla="*/ 2 w 1321"/>
                <a:gd name="T55" fmla="*/ 147 h 712"/>
                <a:gd name="T56" fmla="*/ 0 w 1321"/>
                <a:gd name="T57" fmla="*/ 138 h 712"/>
                <a:gd name="T58" fmla="*/ 0 w 1321"/>
                <a:gd name="T59" fmla="*/ 137 h 712"/>
                <a:gd name="T60" fmla="*/ 1 w 1321"/>
                <a:gd name="T61" fmla="*/ 129 h 712"/>
                <a:gd name="T62" fmla="*/ 6 w 1321"/>
                <a:gd name="T63" fmla="*/ 118 h 712"/>
                <a:gd name="T64" fmla="*/ 19 w 1321"/>
                <a:gd name="T65" fmla="*/ 98 h 712"/>
                <a:gd name="T66" fmla="*/ 34 w 1321"/>
                <a:gd name="T67" fmla="*/ 79 h 712"/>
                <a:gd name="T68" fmla="*/ 54 w 1321"/>
                <a:gd name="T69" fmla="*/ 62 h 712"/>
                <a:gd name="T70" fmla="*/ 74 w 1321"/>
                <a:gd name="T71" fmla="*/ 46 h 712"/>
                <a:gd name="T72" fmla="*/ 99 w 1321"/>
                <a:gd name="T73" fmla="*/ 33 h 712"/>
                <a:gd name="T74" fmla="*/ 125 w 1321"/>
                <a:gd name="T75" fmla="*/ 22 h 712"/>
                <a:gd name="T76" fmla="*/ 152 w 1321"/>
                <a:gd name="T77" fmla="*/ 12 h 712"/>
                <a:gd name="T78" fmla="*/ 182 w 1321"/>
                <a:gd name="T79" fmla="*/ 6 h 712"/>
                <a:gd name="T80" fmla="*/ 212 w 1321"/>
                <a:gd name="T81" fmla="*/ 2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2 h 712"/>
                <a:gd name="T88" fmla="*/ 310 w 1321"/>
                <a:gd name="T89" fmla="*/ 6 h 712"/>
                <a:gd name="T90" fmla="*/ 341 w 1321"/>
                <a:gd name="T91" fmla="*/ 14 h 712"/>
                <a:gd name="T92" fmla="*/ 370 w 1321"/>
                <a:gd name="T93" fmla="*/ 24 h 712"/>
                <a:gd name="T94" fmla="*/ 396 w 1321"/>
                <a:gd name="T95" fmla="*/ 36 h 712"/>
                <a:gd name="T96" fmla="*/ 420 w 1321"/>
                <a:gd name="T97" fmla="*/ 51 h 712"/>
                <a:gd name="T98" fmla="*/ 442 w 1321"/>
                <a:gd name="T99" fmla="*/ 68 h 712"/>
                <a:gd name="T100" fmla="*/ 460 w 1321"/>
                <a:gd name="T101" fmla="*/ 86 h 712"/>
                <a:gd name="T102" fmla="*/ 476 w 1321"/>
                <a:gd name="T103" fmla="*/ 106 h 712"/>
                <a:gd name="T104" fmla="*/ 476 w 1321"/>
                <a:gd name="T105" fmla="*/ 10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69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10347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7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3431" name="Line 39"/>
          <p:cNvSpPr>
            <a:spLocks noChangeShapeType="1"/>
          </p:cNvSpPr>
          <p:nvPr/>
        </p:nvSpPr>
        <p:spPr bwMode="auto">
          <a:xfrm>
            <a:off x="3802063" y="2295525"/>
            <a:ext cx="1152525" cy="56673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Line 40"/>
          <p:cNvSpPr>
            <a:spLocks noChangeShapeType="1"/>
          </p:cNvSpPr>
          <p:nvPr/>
        </p:nvSpPr>
        <p:spPr bwMode="auto">
          <a:xfrm>
            <a:off x="3143250" y="3667125"/>
            <a:ext cx="1563688" cy="158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Line 41"/>
          <p:cNvSpPr>
            <a:spLocks noChangeShapeType="1"/>
          </p:cNvSpPr>
          <p:nvPr/>
        </p:nvSpPr>
        <p:spPr bwMode="auto">
          <a:xfrm flipV="1">
            <a:off x="3771900" y="4619625"/>
            <a:ext cx="1201738" cy="482600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Line 42"/>
          <p:cNvSpPr>
            <a:spLocks noChangeShapeType="1"/>
          </p:cNvSpPr>
          <p:nvPr/>
        </p:nvSpPr>
        <p:spPr bwMode="gray">
          <a:xfrm>
            <a:off x="6203950" y="38385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5" name="AutoShape 43"/>
          <p:cNvSpPr>
            <a:spLocks noChangeArrowheads="1"/>
          </p:cNvSpPr>
          <p:nvPr/>
        </p:nvSpPr>
        <p:spPr bwMode="gray">
          <a:xfrm>
            <a:off x="4853624" y="2074228"/>
            <a:ext cx="3294062" cy="316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6" name="AutoShape 44"/>
          <p:cNvSpPr>
            <a:spLocks noChangeArrowheads="1"/>
          </p:cNvSpPr>
          <p:nvPr/>
        </p:nvSpPr>
        <p:spPr bwMode="gray">
          <a:xfrm>
            <a:off x="5181600" y="2493963"/>
            <a:ext cx="2586038" cy="246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7" name="Oval 45"/>
          <p:cNvSpPr>
            <a:spLocks noChangeArrowheads="1"/>
          </p:cNvSpPr>
          <p:nvPr/>
        </p:nvSpPr>
        <p:spPr bwMode="gray">
          <a:xfrm>
            <a:off x="5427663" y="2461820"/>
            <a:ext cx="2095500" cy="231496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1970088" y="1724025"/>
            <a:ext cx="1443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in here</a:t>
            </a:r>
          </a:p>
        </p:txBody>
      </p:sp>
      <p:sp>
        <p:nvSpPr>
          <p:cNvPr id="127023" name="Text Box 47"/>
          <p:cNvSpPr txBox="1">
            <a:spLocks noChangeArrowheads="1"/>
          </p:cNvSpPr>
          <p:nvPr/>
        </p:nvSpPr>
        <p:spPr bwMode="auto">
          <a:xfrm>
            <a:off x="612929" y="3343275"/>
            <a:ext cx="1107921" cy="62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5400" b="1" dirty="0" smtClean="0">
                <a:solidFill>
                  <a:srgbClr val="C00000"/>
                </a:solidFill>
                <a:ea typeface="宋体" pitchFamily="2" charset="-122"/>
              </a:rPr>
              <a:t>9</a:t>
            </a:r>
            <a:endParaRPr lang="en-US" altLang="zh-CN" sz="54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27024" name="Text Box 48"/>
          <p:cNvSpPr txBox="1">
            <a:spLocks noChangeArrowheads="1"/>
          </p:cNvSpPr>
          <p:nvPr/>
        </p:nvSpPr>
        <p:spPr bwMode="auto">
          <a:xfrm>
            <a:off x="1919288" y="5205413"/>
            <a:ext cx="1443037" cy="6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6000" b="1" dirty="0" smtClean="0">
                <a:solidFill>
                  <a:srgbClr val="C00000"/>
                </a:solidFill>
                <a:ea typeface="宋体" pitchFamily="2" charset="-122"/>
              </a:rPr>
              <a:t>5</a:t>
            </a:r>
            <a:endParaRPr lang="en-US" altLang="zh-CN" sz="60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03441" name="WordArt 49"/>
          <p:cNvSpPr>
            <a:spLocks noChangeArrowheads="1" noChangeShapeType="1" noTextEdit="1"/>
          </p:cNvSpPr>
          <p:nvPr/>
        </p:nvSpPr>
        <p:spPr bwMode="gray">
          <a:xfrm>
            <a:off x="5427664" y="2516705"/>
            <a:ext cx="2197100" cy="171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zh-CN" altLang="en-US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KaiTi" pitchFamily="49" charset="-122"/>
                <a:ea typeface="KaiTi" pitchFamily="49" charset="-122"/>
                <a:cs typeface="Arial"/>
              </a:rPr>
              <a:t>九</a:t>
            </a:r>
            <a:endParaRPr lang="en-GB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A2068"/>
                  </a:gs>
                  <a:gs pos="100000">
                    <a:srgbClr val="2F7ADF"/>
                  </a:gs>
                </a:gsLst>
                <a:lin ang="5400000" scaled="1"/>
              </a:gradFill>
              <a:latin typeface="KaiTi" pitchFamily="49" charset="-122"/>
              <a:ea typeface="KaiTi" pitchFamily="49" charset="-122"/>
              <a:cs typeface="Arial"/>
            </a:endParaRPr>
          </a:p>
        </p:txBody>
      </p:sp>
      <p:grpSp>
        <p:nvGrpSpPr>
          <p:cNvPr id="103442" name="Group 50"/>
          <p:cNvGrpSpPr>
            <a:grpSpLocks/>
          </p:cNvGrpSpPr>
          <p:nvPr/>
        </p:nvGrpSpPr>
        <p:grpSpPr bwMode="auto">
          <a:xfrm>
            <a:off x="1653357" y="1052736"/>
            <a:ext cx="1862956" cy="1798414"/>
            <a:chOff x="1175" y="756"/>
            <a:chExt cx="1040" cy="1040"/>
          </a:xfrm>
        </p:grpSpPr>
        <p:sp>
          <p:nvSpPr>
            <p:cNvPr id="103443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4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45" name="Picture 53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49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357 w 1321"/>
                <a:gd name="T1" fmla="*/ 74 h 712"/>
                <a:gd name="T2" fmla="*/ 361 w 1321"/>
                <a:gd name="T3" fmla="*/ 81 h 712"/>
                <a:gd name="T4" fmla="*/ 363 w 1321"/>
                <a:gd name="T5" fmla="*/ 88 h 712"/>
                <a:gd name="T6" fmla="*/ 361 w 1321"/>
                <a:gd name="T7" fmla="*/ 95 h 712"/>
                <a:gd name="T8" fmla="*/ 356 w 1321"/>
                <a:gd name="T9" fmla="*/ 101 h 712"/>
                <a:gd name="T10" fmla="*/ 349 w 1321"/>
                <a:gd name="T11" fmla="*/ 106 h 712"/>
                <a:gd name="T12" fmla="*/ 340 w 1321"/>
                <a:gd name="T13" fmla="*/ 111 h 712"/>
                <a:gd name="T14" fmla="*/ 328 w 1321"/>
                <a:gd name="T15" fmla="*/ 115 h 712"/>
                <a:gd name="T16" fmla="*/ 315 w 1321"/>
                <a:gd name="T17" fmla="*/ 119 h 712"/>
                <a:gd name="T18" fmla="*/ 300 w 1321"/>
                <a:gd name="T19" fmla="*/ 123 h 712"/>
                <a:gd name="T20" fmla="*/ 283 w 1321"/>
                <a:gd name="T21" fmla="*/ 126 h 712"/>
                <a:gd name="T22" fmla="*/ 266 w 1321"/>
                <a:gd name="T23" fmla="*/ 127 h 712"/>
                <a:gd name="T24" fmla="*/ 246 w 1321"/>
                <a:gd name="T25" fmla="*/ 129 h 712"/>
                <a:gd name="T26" fmla="*/ 226 w 1321"/>
                <a:gd name="T27" fmla="*/ 130 h 712"/>
                <a:gd name="T28" fmla="*/ 218 w 1321"/>
                <a:gd name="T29" fmla="*/ 131 h 712"/>
                <a:gd name="T30" fmla="*/ 130 w 1321"/>
                <a:gd name="T31" fmla="*/ 131 h 712"/>
                <a:gd name="T32" fmla="*/ 129 w 1321"/>
                <a:gd name="T33" fmla="*/ 131 h 712"/>
                <a:gd name="T34" fmla="*/ 112 w 1321"/>
                <a:gd name="T35" fmla="*/ 130 h 712"/>
                <a:gd name="T36" fmla="*/ 95 w 1321"/>
                <a:gd name="T37" fmla="*/ 129 h 712"/>
                <a:gd name="T38" fmla="*/ 80 w 1321"/>
                <a:gd name="T39" fmla="*/ 128 h 712"/>
                <a:gd name="T40" fmla="*/ 64 w 1321"/>
                <a:gd name="T41" fmla="*/ 126 h 712"/>
                <a:gd name="T42" fmla="*/ 51 w 1321"/>
                <a:gd name="T43" fmla="*/ 124 h 712"/>
                <a:gd name="T44" fmla="*/ 39 w 1321"/>
                <a:gd name="T45" fmla="*/ 122 h 712"/>
                <a:gd name="T46" fmla="*/ 28 w 1321"/>
                <a:gd name="T47" fmla="*/ 119 h 712"/>
                <a:gd name="T48" fmla="*/ 18 w 1321"/>
                <a:gd name="T49" fmla="*/ 116 h 712"/>
                <a:gd name="T50" fmla="*/ 10 w 1321"/>
                <a:gd name="T51" fmla="*/ 111 h 712"/>
                <a:gd name="T52" fmla="*/ 5 w 1321"/>
                <a:gd name="T53" fmla="*/ 107 h 712"/>
                <a:gd name="T54" fmla="*/ 2 w 1321"/>
                <a:gd name="T55" fmla="*/ 102 h 712"/>
                <a:gd name="T56" fmla="*/ 0 w 1321"/>
                <a:gd name="T57" fmla="*/ 96 h 712"/>
                <a:gd name="T58" fmla="*/ 0 w 1321"/>
                <a:gd name="T59" fmla="*/ 96 h 712"/>
                <a:gd name="T60" fmla="*/ 1 w 1321"/>
                <a:gd name="T61" fmla="*/ 90 h 712"/>
                <a:gd name="T62" fmla="*/ 4 w 1321"/>
                <a:gd name="T63" fmla="*/ 82 h 712"/>
                <a:gd name="T64" fmla="*/ 14 w 1321"/>
                <a:gd name="T65" fmla="*/ 68 h 712"/>
                <a:gd name="T66" fmla="*/ 26 w 1321"/>
                <a:gd name="T67" fmla="*/ 55 h 712"/>
                <a:gd name="T68" fmla="*/ 40 w 1321"/>
                <a:gd name="T69" fmla="*/ 43 h 712"/>
                <a:gd name="T70" fmla="*/ 56 w 1321"/>
                <a:gd name="T71" fmla="*/ 32 h 712"/>
                <a:gd name="T72" fmla="*/ 74 w 1321"/>
                <a:gd name="T73" fmla="*/ 23 h 712"/>
                <a:gd name="T74" fmla="*/ 94 w 1321"/>
                <a:gd name="T75" fmla="*/ 15 h 712"/>
                <a:gd name="T76" fmla="*/ 114 w 1321"/>
                <a:gd name="T77" fmla="*/ 9 h 712"/>
                <a:gd name="T78" fmla="*/ 136 w 1321"/>
                <a:gd name="T79" fmla="*/ 4 h 712"/>
                <a:gd name="T80" fmla="*/ 159 w 1321"/>
                <a:gd name="T81" fmla="*/ 1 h 712"/>
                <a:gd name="T82" fmla="*/ 183 w 1321"/>
                <a:gd name="T83" fmla="*/ 0 h 712"/>
                <a:gd name="T84" fmla="*/ 183 w 1321"/>
                <a:gd name="T85" fmla="*/ 0 h 712"/>
                <a:gd name="T86" fmla="*/ 208 w 1321"/>
                <a:gd name="T87" fmla="*/ 1 h 712"/>
                <a:gd name="T88" fmla="*/ 233 w 1321"/>
                <a:gd name="T89" fmla="*/ 4 h 712"/>
                <a:gd name="T90" fmla="*/ 256 w 1321"/>
                <a:gd name="T91" fmla="*/ 10 h 712"/>
                <a:gd name="T92" fmla="*/ 277 w 1321"/>
                <a:gd name="T93" fmla="*/ 17 h 712"/>
                <a:gd name="T94" fmla="*/ 297 w 1321"/>
                <a:gd name="T95" fmla="*/ 25 h 712"/>
                <a:gd name="T96" fmla="*/ 315 w 1321"/>
                <a:gd name="T97" fmla="*/ 36 h 712"/>
                <a:gd name="T98" fmla="*/ 332 w 1321"/>
                <a:gd name="T99" fmla="*/ 47 h 712"/>
                <a:gd name="T100" fmla="*/ 345 w 1321"/>
                <a:gd name="T101" fmla="*/ 60 h 712"/>
                <a:gd name="T102" fmla="*/ 357 w 1321"/>
                <a:gd name="T103" fmla="*/ 74 h 712"/>
                <a:gd name="T104" fmla="*/ 357 w 1321"/>
                <a:gd name="T105" fmla="*/ 7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032" name="Text Box 56"/>
            <p:cNvSpPr txBox="1">
              <a:spLocks noChangeArrowheads="1"/>
            </p:cNvSpPr>
            <p:nvPr/>
          </p:nvSpPr>
          <p:spPr bwMode="auto">
            <a:xfrm>
              <a:off x="1241" y="1086"/>
              <a:ext cx="90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US" altLang="zh-CN" sz="6000" b="1" dirty="0" smtClean="0">
                  <a:solidFill>
                    <a:srgbClr val="C00000"/>
                  </a:solidFill>
                  <a:ea typeface="宋体" pitchFamily="2" charset="-122"/>
                </a:rPr>
                <a:t>4</a:t>
              </a:r>
              <a:endParaRPr lang="en-US" altLang="zh-CN" sz="6000" b="1" dirty="0">
                <a:solidFill>
                  <a:srgbClr val="C00000"/>
                </a:solidFill>
                <a:ea typeface="宋体" pitchFamily="2" charset="-122"/>
              </a:endParaRPr>
            </a:p>
          </p:txBody>
        </p:sp>
        <p:grpSp>
          <p:nvGrpSpPr>
            <p:cNvPr id="103451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10345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5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5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8" name="Group 5"/>
          <p:cNvGrpSpPr>
            <a:grpSpLocks/>
          </p:cNvGrpSpPr>
          <p:nvPr/>
        </p:nvGrpSpPr>
        <p:grpSpPr bwMode="auto">
          <a:xfrm>
            <a:off x="1720850" y="4660541"/>
            <a:ext cx="1838846" cy="1819994"/>
            <a:chOff x="1488" y="3122"/>
            <a:chExt cx="1235" cy="1198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1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75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1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3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7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0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85" name="Group 5"/>
          <p:cNvGrpSpPr>
            <a:grpSpLocks/>
          </p:cNvGrpSpPr>
          <p:nvPr/>
        </p:nvGrpSpPr>
        <p:grpSpPr bwMode="auto">
          <a:xfrm>
            <a:off x="1660386" y="1031156"/>
            <a:ext cx="1838846" cy="1819994"/>
            <a:chOff x="1488" y="3122"/>
            <a:chExt cx="1235" cy="1198"/>
          </a:xfrm>
        </p:grpSpPr>
        <p:sp>
          <p:nvSpPr>
            <p:cNvPr id="86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8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1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92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8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3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4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405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8413" y="163910"/>
            <a:ext cx="7381630" cy="10515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What number is 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this?</a:t>
            </a:r>
            <a:r>
              <a:rPr lang="zh-CN" altLang="en-US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1-10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endParaRPr lang="en-US" altLang="zh-CN" sz="2800" dirty="0" smtClean="0">
              <a:ea typeface="宋体" charset="-122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gray">
          <a:xfrm rot="16200000">
            <a:off x="1162844" y="1808956"/>
            <a:ext cx="3792538" cy="3730625"/>
          </a:xfrm>
          <a:custGeom>
            <a:avLst/>
            <a:gdLst>
              <a:gd name="G0" fmla="+- 7925 0 0"/>
              <a:gd name="G1" fmla="+- -11796007 0 0"/>
              <a:gd name="G2" fmla="+- 0 0 -11796007"/>
              <a:gd name="T0" fmla="*/ 0 256 1"/>
              <a:gd name="T1" fmla="*/ 180 256 1"/>
              <a:gd name="G3" fmla="+- -11796007 T0 T1"/>
              <a:gd name="T2" fmla="*/ 0 256 1"/>
              <a:gd name="T3" fmla="*/ 90 256 1"/>
              <a:gd name="G4" fmla="+- -11796007 T2 T3"/>
              <a:gd name="G5" fmla="*/ G4 2 1"/>
              <a:gd name="T4" fmla="*/ 90 256 1"/>
              <a:gd name="T5" fmla="*/ 0 256 1"/>
              <a:gd name="G6" fmla="+- -11796007 T4 T5"/>
              <a:gd name="G7" fmla="*/ G6 2 1"/>
              <a:gd name="G8" fmla="abs -1179600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25"/>
              <a:gd name="G18" fmla="*/ 7925 1 2"/>
              <a:gd name="G19" fmla="+- G18 5400 0"/>
              <a:gd name="G20" fmla="cos G19 -11796007"/>
              <a:gd name="G21" fmla="sin G19 -11796007"/>
              <a:gd name="G22" fmla="+- G20 10800 0"/>
              <a:gd name="G23" fmla="+- G21 10800 0"/>
              <a:gd name="G24" fmla="+- 10800 0 G20"/>
              <a:gd name="G25" fmla="+- 7925 10800 0"/>
              <a:gd name="G26" fmla="?: G9 G17 G25"/>
              <a:gd name="G27" fmla="?: G9 0 21600"/>
              <a:gd name="G28" fmla="cos 10800 -11796007"/>
              <a:gd name="G29" fmla="sin 10800 -11796007"/>
              <a:gd name="G30" fmla="sin 7925 -11796007"/>
              <a:gd name="G31" fmla="+- G28 10800 0"/>
              <a:gd name="G32" fmla="+- G29 10800 0"/>
              <a:gd name="G33" fmla="+- G30 10800 0"/>
              <a:gd name="G34" fmla="?: G4 0 G31"/>
              <a:gd name="G35" fmla="?: -11796007 G34 0"/>
              <a:gd name="G36" fmla="?: G6 G35 G31"/>
              <a:gd name="G37" fmla="+- 21600 0 G36"/>
              <a:gd name="G38" fmla="?: G4 0 G33"/>
              <a:gd name="G39" fmla="?: -1179600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37 w 21600"/>
              <a:gd name="T15" fmla="*/ 10798 h 21600"/>
              <a:gd name="T16" fmla="*/ 10800 w 21600"/>
              <a:gd name="T17" fmla="*/ 2875 h 21600"/>
              <a:gd name="T18" fmla="*/ 20163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CBD852">
                  <a:gamma/>
                  <a:tint val="39216"/>
                  <a:invGamma/>
                </a:srgbClr>
              </a:gs>
              <a:gs pos="100000">
                <a:srgbClr val="CBD852"/>
              </a:gs>
            </a:gsLst>
            <a:lin ang="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 rot="-5400000">
            <a:off x="1102518" y="2237582"/>
            <a:ext cx="3281363" cy="2990850"/>
          </a:xfrm>
          <a:custGeom>
            <a:avLst/>
            <a:gdLst>
              <a:gd name="T0" fmla="*/ 2147483647 w 21600"/>
              <a:gd name="T1" fmla="*/ 0 h 21600"/>
              <a:gd name="T2" fmla="*/ 206147849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2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1797050" y="4705350"/>
            <a:ext cx="1838846" cy="1819994"/>
            <a:chOff x="1488" y="3122"/>
            <a:chExt cx="1235" cy="1198"/>
          </a:xfrm>
        </p:grpSpPr>
        <p:sp>
          <p:nvSpPr>
            <p:cNvPr id="103480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82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86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87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3488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94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5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6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7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89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90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1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2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3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3430" name="Group 22"/>
          <p:cNvGrpSpPr>
            <a:grpSpLocks/>
          </p:cNvGrpSpPr>
          <p:nvPr/>
        </p:nvGrpSpPr>
        <p:grpSpPr bwMode="auto">
          <a:xfrm>
            <a:off x="188913" y="2800350"/>
            <a:ext cx="1915196" cy="1905000"/>
            <a:chOff x="432" y="1872"/>
            <a:chExt cx="1200" cy="1248"/>
          </a:xfrm>
        </p:grpSpPr>
        <p:sp>
          <p:nvSpPr>
            <p:cNvPr id="103462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3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64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68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476 w 1321"/>
                <a:gd name="T1" fmla="*/ 106 h 712"/>
                <a:gd name="T2" fmla="*/ 482 w 1321"/>
                <a:gd name="T3" fmla="*/ 117 h 712"/>
                <a:gd name="T4" fmla="*/ 483 w 1321"/>
                <a:gd name="T5" fmla="*/ 127 h 712"/>
                <a:gd name="T6" fmla="*/ 481 w 1321"/>
                <a:gd name="T7" fmla="*/ 136 h 712"/>
                <a:gd name="T8" fmla="*/ 475 w 1321"/>
                <a:gd name="T9" fmla="*/ 145 h 712"/>
                <a:gd name="T10" fmla="*/ 465 w 1321"/>
                <a:gd name="T11" fmla="*/ 153 h 712"/>
                <a:gd name="T12" fmla="*/ 453 w 1321"/>
                <a:gd name="T13" fmla="*/ 159 h 712"/>
                <a:gd name="T14" fmla="*/ 437 w 1321"/>
                <a:gd name="T15" fmla="*/ 166 h 712"/>
                <a:gd name="T16" fmla="*/ 420 w 1321"/>
                <a:gd name="T17" fmla="*/ 172 h 712"/>
                <a:gd name="T18" fmla="*/ 399 w 1321"/>
                <a:gd name="T19" fmla="*/ 176 h 712"/>
                <a:gd name="T20" fmla="*/ 377 w 1321"/>
                <a:gd name="T21" fmla="*/ 180 h 712"/>
                <a:gd name="T22" fmla="*/ 354 w 1321"/>
                <a:gd name="T23" fmla="*/ 184 h 712"/>
                <a:gd name="T24" fmla="*/ 328 w 1321"/>
                <a:gd name="T25" fmla="*/ 186 h 712"/>
                <a:gd name="T26" fmla="*/ 301 w 1321"/>
                <a:gd name="T27" fmla="*/ 188 h 712"/>
                <a:gd name="T28" fmla="*/ 291 w 1321"/>
                <a:gd name="T29" fmla="*/ 188 h 712"/>
                <a:gd name="T30" fmla="*/ 174 w 1321"/>
                <a:gd name="T31" fmla="*/ 188 h 712"/>
                <a:gd name="T32" fmla="*/ 172 w 1321"/>
                <a:gd name="T33" fmla="*/ 188 h 712"/>
                <a:gd name="T34" fmla="*/ 149 w 1321"/>
                <a:gd name="T35" fmla="*/ 187 h 712"/>
                <a:gd name="T36" fmla="*/ 127 w 1321"/>
                <a:gd name="T37" fmla="*/ 186 h 712"/>
                <a:gd name="T38" fmla="*/ 106 w 1321"/>
                <a:gd name="T39" fmla="*/ 184 h 712"/>
                <a:gd name="T40" fmla="*/ 86 w 1321"/>
                <a:gd name="T41" fmla="*/ 182 h 712"/>
                <a:gd name="T42" fmla="*/ 68 w 1321"/>
                <a:gd name="T43" fmla="*/ 179 h 712"/>
                <a:gd name="T44" fmla="*/ 51 w 1321"/>
                <a:gd name="T45" fmla="*/ 175 h 712"/>
                <a:gd name="T46" fmla="*/ 38 w 1321"/>
                <a:gd name="T47" fmla="*/ 171 h 712"/>
                <a:gd name="T48" fmla="*/ 25 w 1321"/>
                <a:gd name="T49" fmla="*/ 167 h 712"/>
                <a:gd name="T50" fmla="*/ 15 w 1321"/>
                <a:gd name="T51" fmla="*/ 161 h 712"/>
                <a:gd name="T52" fmla="*/ 7 w 1321"/>
                <a:gd name="T53" fmla="*/ 154 h 712"/>
                <a:gd name="T54" fmla="*/ 2 w 1321"/>
                <a:gd name="T55" fmla="*/ 147 h 712"/>
                <a:gd name="T56" fmla="*/ 0 w 1321"/>
                <a:gd name="T57" fmla="*/ 138 h 712"/>
                <a:gd name="T58" fmla="*/ 0 w 1321"/>
                <a:gd name="T59" fmla="*/ 137 h 712"/>
                <a:gd name="T60" fmla="*/ 1 w 1321"/>
                <a:gd name="T61" fmla="*/ 129 h 712"/>
                <a:gd name="T62" fmla="*/ 6 w 1321"/>
                <a:gd name="T63" fmla="*/ 118 h 712"/>
                <a:gd name="T64" fmla="*/ 19 w 1321"/>
                <a:gd name="T65" fmla="*/ 98 h 712"/>
                <a:gd name="T66" fmla="*/ 34 w 1321"/>
                <a:gd name="T67" fmla="*/ 79 h 712"/>
                <a:gd name="T68" fmla="*/ 54 w 1321"/>
                <a:gd name="T69" fmla="*/ 62 h 712"/>
                <a:gd name="T70" fmla="*/ 74 w 1321"/>
                <a:gd name="T71" fmla="*/ 46 h 712"/>
                <a:gd name="T72" fmla="*/ 99 w 1321"/>
                <a:gd name="T73" fmla="*/ 33 h 712"/>
                <a:gd name="T74" fmla="*/ 125 w 1321"/>
                <a:gd name="T75" fmla="*/ 22 h 712"/>
                <a:gd name="T76" fmla="*/ 152 w 1321"/>
                <a:gd name="T77" fmla="*/ 12 h 712"/>
                <a:gd name="T78" fmla="*/ 182 w 1321"/>
                <a:gd name="T79" fmla="*/ 6 h 712"/>
                <a:gd name="T80" fmla="*/ 212 w 1321"/>
                <a:gd name="T81" fmla="*/ 2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2 h 712"/>
                <a:gd name="T88" fmla="*/ 310 w 1321"/>
                <a:gd name="T89" fmla="*/ 6 h 712"/>
                <a:gd name="T90" fmla="*/ 341 w 1321"/>
                <a:gd name="T91" fmla="*/ 14 h 712"/>
                <a:gd name="T92" fmla="*/ 370 w 1321"/>
                <a:gd name="T93" fmla="*/ 24 h 712"/>
                <a:gd name="T94" fmla="*/ 396 w 1321"/>
                <a:gd name="T95" fmla="*/ 36 h 712"/>
                <a:gd name="T96" fmla="*/ 420 w 1321"/>
                <a:gd name="T97" fmla="*/ 51 h 712"/>
                <a:gd name="T98" fmla="*/ 442 w 1321"/>
                <a:gd name="T99" fmla="*/ 68 h 712"/>
                <a:gd name="T100" fmla="*/ 460 w 1321"/>
                <a:gd name="T101" fmla="*/ 86 h 712"/>
                <a:gd name="T102" fmla="*/ 476 w 1321"/>
                <a:gd name="T103" fmla="*/ 106 h 712"/>
                <a:gd name="T104" fmla="*/ 476 w 1321"/>
                <a:gd name="T105" fmla="*/ 10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69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10347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7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3431" name="Line 39"/>
          <p:cNvSpPr>
            <a:spLocks noChangeShapeType="1"/>
          </p:cNvSpPr>
          <p:nvPr/>
        </p:nvSpPr>
        <p:spPr bwMode="auto">
          <a:xfrm>
            <a:off x="3802063" y="2295525"/>
            <a:ext cx="1152525" cy="56673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Line 40"/>
          <p:cNvSpPr>
            <a:spLocks noChangeShapeType="1"/>
          </p:cNvSpPr>
          <p:nvPr/>
        </p:nvSpPr>
        <p:spPr bwMode="auto">
          <a:xfrm>
            <a:off x="3143250" y="3667125"/>
            <a:ext cx="1563688" cy="158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Line 41"/>
          <p:cNvSpPr>
            <a:spLocks noChangeShapeType="1"/>
          </p:cNvSpPr>
          <p:nvPr/>
        </p:nvSpPr>
        <p:spPr bwMode="auto">
          <a:xfrm flipV="1">
            <a:off x="3771900" y="4619625"/>
            <a:ext cx="1201738" cy="482600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Line 42"/>
          <p:cNvSpPr>
            <a:spLocks noChangeShapeType="1"/>
          </p:cNvSpPr>
          <p:nvPr/>
        </p:nvSpPr>
        <p:spPr bwMode="gray">
          <a:xfrm>
            <a:off x="6203950" y="38385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5" name="AutoShape 43"/>
          <p:cNvSpPr>
            <a:spLocks noChangeArrowheads="1"/>
          </p:cNvSpPr>
          <p:nvPr/>
        </p:nvSpPr>
        <p:spPr bwMode="gray">
          <a:xfrm>
            <a:off x="4853624" y="2074228"/>
            <a:ext cx="3294062" cy="316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6" name="AutoShape 44"/>
          <p:cNvSpPr>
            <a:spLocks noChangeArrowheads="1"/>
          </p:cNvSpPr>
          <p:nvPr/>
        </p:nvSpPr>
        <p:spPr bwMode="gray">
          <a:xfrm>
            <a:off x="5181600" y="2493963"/>
            <a:ext cx="2586038" cy="246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7" name="Oval 45"/>
          <p:cNvSpPr>
            <a:spLocks noChangeArrowheads="1"/>
          </p:cNvSpPr>
          <p:nvPr/>
        </p:nvSpPr>
        <p:spPr bwMode="gray">
          <a:xfrm>
            <a:off x="5427663" y="2461820"/>
            <a:ext cx="2095500" cy="231496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1970088" y="1724025"/>
            <a:ext cx="1443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in here</a:t>
            </a:r>
          </a:p>
        </p:txBody>
      </p:sp>
      <p:sp>
        <p:nvSpPr>
          <p:cNvPr id="127023" name="Text Box 47"/>
          <p:cNvSpPr txBox="1">
            <a:spLocks noChangeArrowheads="1"/>
          </p:cNvSpPr>
          <p:nvPr/>
        </p:nvSpPr>
        <p:spPr bwMode="auto">
          <a:xfrm>
            <a:off x="612929" y="3343275"/>
            <a:ext cx="1107921" cy="62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5400" b="1" dirty="0" smtClean="0">
                <a:solidFill>
                  <a:srgbClr val="C00000"/>
                </a:solidFill>
                <a:ea typeface="宋体" pitchFamily="2" charset="-122"/>
              </a:rPr>
              <a:t>4</a:t>
            </a:r>
            <a:endParaRPr lang="en-US" altLang="zh-CN" sz="54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27024" name="Text Box 48"/>
          <p:cNvSpPr txBox="1">
            <a:spLocks noChangeArrowheads="1"/>
          </p:cNvSpPr>
          <p:nvPr/>
        </p:nvSpPr>
        <p:spPr bwMode="auto">
          <a:xfrm>
            <a:off x="1919288" y="5205413"/>
            <a:ext cx="1443037" cy="6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6000" b="1" dirty="0" smtClean="0">
                <a:solidFill>
                  <a:srgbClr val="C00000"/>
                </a:solidFill>
                <a:ea typeface="宋体" pitchFamily="2" charset="-122"/>
              </a:rPr>
              <a:t>7</a:t>
            </a:r>
            <a:endParaRPr lang="en-US" altLang="zh-CN" sz="60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03441" name="WordArt 49"/>
          <p:cNvSpPr>
            <a:spLocks noChangeArrowheads="1" noChangeShapeType="1" noTextEdit="1"/>
          </p:cNvSpPr>
          <p:nvPr/>
        </p:nvSpPr>
        <p:spPr bwMode="gray">
          <a:xfrm>
            <a:off x="5427664" y="2516705"/>
            <a:ext cx="2197100" cy="171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zh-CN" altLang="en-US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KaiTi" pitchFamily="49" charset="-122"/>
                <a:ea typeface="KaiTi" pitchFamily="49" charset="-122"/>
                <a:cs typeface="Arial"/>
              </a:rPr>
              <a:t>八</a:t>
            </a:r>
            <a:endParaRPr lang="en-GB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A2068"/>
                  </a:gs>
                  <a:gs pos="100000">
                    <a:srgbClr val="2F7ADF"/>
                  </a:gs>
                </a:gsLst>
                <a:lin ang="5400000" scaled="1"/>
              </a:gradFill>
              <a:latin typeface="KaiTi" pitchFamily="49" charset="-122"/>
              <a:ea typeface="KaiTi" pitchFamily="49" charset="-122"/>
              <a:cs typeface="Arial"/>
            </a:endParaRPr>
          </a:p>
        </p:txBody>
      </p:sp>
      <p:grpSp>
        <p:nvGrpSpPr>
          <p:cNvPr id="103442" name="Group 50"/>
          <p:cNvGrpSpPr>
            <a:grpSpLocks/>
          </p:cNvGrpSpPr>
          <p:nvPr/>
        </p:nvGrpSpPr>
        <p:grpSpPr bwMode="auto">
          <a:xfrm>
            <a:off x="1653357" y="1052736"/>
            <a:ext cx="1862956" cy="1798414"/>
            <a:chOff x="1175" y="756"/>
            <a:chExt cx="1040" cy="1040"/>
          </a:xfrm>
        </p:grpSpPr>
        <p:sp>
          <p:nvSpPr>
            <p:cNvPr id="103443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4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45" name="Picture 53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49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357 w 1321"/>
                <a:gd name="T1" fmla="*/ 74 h 712"/>
                <a:gd name="T2" fmla="*/ 361 w 1321"/>
                <a:gd name="T3" fmla="*/ 81 h 712"/>
                <a:gd name="T4" fmla="*/ 363 w 1321"/>
                <a:gd name="T5" fmla="*/ 88 h 712"/>
                <a:gd name="T6" fmla="*/ 361 w 1321"/>
                <a:gd name="T7" fmla="*/ 95 h 712"/>
                <a:gd name="T8" fmla="*/ 356 w 1321"/>
                <a:gd name="T9" fmla="*/ 101 h 712"/>
                <a:gd name="T10" fmla="*/ 349 w 1321"/>
                <a:gd name="T11" fmla="*/ 106 h 712"/>
                <a:gd name="T12" fmla="*/ 340 w 1321"/>
                <a:gd name="T13" fmla="*/ 111 h 712"/>
                <a:gd name="T14" fmla="*/ 328 w 1321"/>
                <a:gd name="T15" fmla="*/ 115 h 712"/>
                <a:gd name="T16" fmla="*/ 315 w 1321"/>
                <a:gd name="T17" fmla="*/ 119 h 712"/>
                <a:gd name="T18" fmla="*/ 300 w 1321"/>
                <a:gd name="T19" fmla="*/ 123 h 712"/>
                <a:gd name="T20" fmla="*/ 283 w 1321"/>
                <a:gd name="T21" fmla="*/ 126 h 712"/>
                <a:gd name="T22" fmla="*/ 266 w 1321"/>
                <a:gd name="T23" fmla="*/ 127 h 712"/>
                <a:gd name="T24" fmla="*/ 246 w 1321"/>
                <a:gd name="T25" fmla="*/ 129 h 712"/>
                <a:gd name="T26" fmla="*/ 226 w 1321"/>
                <a:gd name="T27" fmla="*/ 130 h 712"/>
                <a:gd name="T28" fmla="*/ 218 w 1321"/>
                <a:gd name="T29" fmla="*/ 131 h 712"/>
                <a:gd name="T30" fmla="*/ 130 w 1321"/>
                <a:gd name="T31" fmla="*/ 131 h 712"/>
                <a:gd name="T32" fmla="*/ 129 w 1321"/>
                <a:gd name="T33" fmla="*/ 131 h 712"/>
                <a:gd name="T34" fmla="*/ 112 w 1321"/>
                <a:gd name="T35" fmla="*/ 130 h 712"/>
                <a:gd name="T36" fmla="*/ 95 w 1321"/>
                <a:gd name="T37" fmla="*/ 129 h 712"/>
                <a:gd name="T38" fmla="*/ 80 w 1321"/>
                <a:gd name="T39" fmla="*/ 128 h 712"/>
                <a:gd name="T40" fmla="*/ 64 w 1321"/>
                <a:gd name="T41" fmla="*/ 126 h 712"/>
                <a:gd name="T42" fmla="*/ 51 w 1321"/>
                <a:gd name="T43" fmla="*/ 124 h 712"/>
                <a:gd name="T44" fmla="*/ 39 w 1321"/>
                <a:gd name="T45" fmla="*/ 122 h 712"/>
                <a:gd name="T46" fmla="*/ 28 w 1321"/>
                <a:gd name="T47" fmla="*/ 119 h 712"/>
                <a:gd name="T48" fmla="*/ 18 w 1321"/>
                <a:gd name="T49" fmla="*/ 116 h 712"/>
                <a:gd name="T50" fmla="*/ 10 w 1321"/>
                <a:gd name="T51" fmla="*/ 111 h 712"/>
                <a:gd name="T52" fmla="*/ 5 w 1321"/>
                <a:gd name="T53" fmla="*/ 107 h 712"/>
                <a:gd name="T54" fmla="*/ 2 w 1321"/>
                <a:gd name="T55" fmla="*/ 102 h 712"/>
                <a:gd name="T56" fmla="*/ 0 w 1321"/>
                <a:gd name="T57" fmla="*/ 96 h 712"/>
                <a:gd name="T58" fmla="*/ 0 w 1321"/>
                <a:gd name="T59" fmla="*/ 96 h 712"/>
                <a:gd name="T60" fmla="*/ 1 w 1321"/>
                <a:gd name="T61" fmla="*/ 90 h 712"/>
                <a:gd name="T62" fmla="*/ 4 w 1321"/>
                <a:gd name="T63" fmla="*/ 82 h 712"/>
                <a:gd name="T64" fmla="*/ 14 w 1321"/>
                <a:gd name="T65" fmla="*/ 68 h 712"/>
                <a:gd name="T66" fmla="*/ 26 w 1321"/>
                <a:gd name="T67" fmla="*/ 55 h 712"/>
                <a:gd name="T68" fmla="*/ 40 w 1321"/>
                <a:gd name="T69" fmla="*/ 43 h 712"/>
                <a:gd name="T70" fmla="*/ 56 w 1321"/>
                <a:gd name="T71" fmla="*/ 32 h 712"/>
                <a:gd name="T72" fmla="*/ 74 w 1321"/>
                <a:gd name="T73" fmla="*/ 23 h 712"/>
                <a:gd name="T74" fmla="*/ 94 w 1321"/>
                <a:gd name="T75" fmla="*/ 15 h 712"/>
                <a:gd name="T76" fmla="*/ 114 w 1321"/>
                <a:gd name="T77" fmla="*/ 9 h 712"/>
                <a:gd name="T78" fmla="*/ 136 w 1321"/>
                <a:gd name="T79" fmla="*/ 4 h 712"/>
                <a:gd name="T80" fmla="*/ 159 w 1321"/>
                <a:gd name="T81" fmla="*/ 1 h 712"/>
                <a:gd name="T82" fmla="*/ 183 w 1321"/>
                <a:gd name="T83" fmla="*/ 0 h 712"/>
                <a:gd name="T84" fmla="*/ 183 w 1321"/>
                <a:gd name="T85" fmla="*/ 0 h 712"/>
                <a:gd name="T86" fmla="*/ 208 w 1321"/>
                <a:gd name="T87" fmla="*/ 1 h 712"/>
                <a:gd name="T88" fmla="*/ 233 w 1321"/>
                <a:gd name="T89" fmla="*/ 4 h 712"/>
                <a:gd name="T90" fmla="*/ 256 w 1321"/>
                <a:gd name="T91" fmla="*/ 10 h 712"/>
                <a:gd name="T92" fmla="*/ 277 w 1321"/>
                <a:gd name="T93" fmla="*/ 17 h 712"/>
                <a:gd name="T94" fmla="*/ 297 w 1321"/>
                <a:gd name="T95" fmla="*/ 25 h 712"/>
                <a:gd name="T96" fmla="*/ 315 w 1321"/>
                <a:gd name="T97" fmla="*/ 36 h 712"/>
                <a:gd name="T98" fmla="*/ 332 w 1321"/>
                <a:gd name="T99" fmla="*/ 47 h 712"/>
                <a:gd name="T100" fmla="*/ 345 w 1321"/>
                <a:gd name="T101" fmla="*/ 60 h 712"/>
                <a:gd name="T102" fmla="*/ 357 w 1321"/>
                <a:gd name="T103" fmla="*/ 74 h 712"/>
                <a:gd name="T104" fmla="*/ 357 w 1321"/>
                <a:gd name="T105" fmla="*/ 7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032" name="Text Box 56"/>
            <p:cNvSpPr txBox="1">
              <a:spLocks noChangeArrowheads="1"/>
            </p:cNvSpPr>
            <p:nvPr/>
          </p:nvSpPr>
          <p:spPr bwMode="auto">
            <a:xfrm>
              <a:off x="1241" y="1086"/>
              <a:ext cx="90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US" altLang="zh-CN" sz="6000" b="1" dirty="0" smtClean="0">
                  <a:solidFill>
                    <a:srgbClr val="C00000"/>
                  </a:solidFill>
                  <a:ea typeface="宋体" pitchFamily="2" charset="-122"/>
                </a:rPr>
                <a:t>8</a:t>
              </a:r>
              <a:endParaRPr lang="en-US" altLang="zh-CN" sz="6000" b="1" dirty="0">
                <a:solidFill>
                  <a:srgbClr val="C00000"/>
                </a:solidFill>
                <a:ea typeface="宋体" pitchFamily="2" charset="-122"/>
              </a:endParaRPr>
            </a:p>
          </p:txBody>
        </p:sp>
        <p:grpSp>
          <p:nvGrpSpPr>
            <p:cNvPr id="103451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10345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5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5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8" name="Group 5"/>
          <p:cNvGrpSpPr>
            <a:grpSpLocks/>
          </p:cNvGrpSpPr>
          <p:nvPr/>
        </p:nvGrpSpPr>
        <p:grpSpPr bwMode="auto">
          <a:xfrm>
            <a:off x="1785881" y="4639517"/>
            <a:ext cx="1838846" cy="1819994"/>
            <a:chOff x="1488" y="3122"/>
            <a:chExt cx="1235" cy="1198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1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75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1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3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7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0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85" name="Group 5"/>
          <p:cNvGrpSpPr>
            <a:grpSpLocks/>
          </p:cNvGrpSpPr>
          <p:nvPr/>
        </p:nvGrpSpPr>
        <p:grpSpPr bwMode="auto">
          <a:xfrm>
            <a:off x="141296" y="2847432"/>
            <a:ext cx="1838846" cy="1819994"/>
            <a:chOff x="1488" y="3122"/>
            <a:chExt cx="1235" cy="1198"/>
          </a:xfrm>
        </p:grpSpPr>
        <p:sp>
          <p:nvSpPr>
            <p:cNvPr id="86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8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1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92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8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3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4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405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8413" y="163910"/>
            <a:ext cx="7381630" cy="10515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What number is 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this?</a:t>
            </a:r>
            <a:r>
              <a:rPr lang="zh-CN" altLang="en-US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1-10</a:t>
            </a:r>
            <a:r>
              <a:rPr lang="en-GB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endParaRPr lang="en-US" altLang="zh-CN" sz="2800" dirty="0" smtClean="0">
              <a:ea typeface="宋体" charset="-122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gray">
          <a:xfrm rot="16200000">
            <a:off x="1162844" y="1808956"/>
            <a:ext cx="3792538" cy="3730625"/>
          </a:xfrm>
          <a:custGeom>
            <a:avLst/>
            <a:gdLst>
              <a:gd name="G0" fmla="+- 7925 0 0"/>
              <a:gd name="G1" fmla="+- -11796007 0 0"/>
              <a:gd name="G2" fmla="+- 0 0 -11796007"/>
              <a:gd name="T0" fmla="*/ 0 256 1"/>
              <a:gd name="T1" fmla="*/ 180 256 1"/>
              <a:gd name="G3" fmla="+- -11796007 T0 T1"/>
              <a:gd name="T2" fmla="*/ 0 256 1"/>
              <a:gd name="T3" fmla="*/ 90 256 1"/>
              <a:gd name="G4" fmla="+- -11796007 T2 T3"/>
              <a:gd name="G5" fmla="*/ G4 2 1"/>
              <a:gd name="T4" fmla="*/ 90 256 1"/>
              <a:gd name="T5" fmla="*/ 0 256 1"/>
              <a:gd name="G6" fmla="+- -11796007 T4 T5"/>
              <a:gd name="G7" fmla="*/ G6 2 1"/>
              <a:gd name="G8" fmla="abs -1179600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25"/>
              <a:gd name="G18" fmla="*/ 7925 1 2"/>
              <a:gd name="G19" fmla="+- G18 5400 0"/>
              <a:gd name="G20" fmla="cos G19 -11796007"/>
              <a:gd name="G21" fmla="sin G19 -11796007"/>
              <a:gd name="G22" fmla="+- G20 10800 0"/>
              <a:gd name="G23" fmla="+- G21 10800 0"/>
              <a:gd name="G24" fmla="+- 10800 0 G20"/>
              <a:gd name="G25" fmla="+- 7925 10800 0"/>
              <a:gd name="G26" fmla="?: G9 G17 G25"/>
              <a:gd name="G27" fmla="?: G9 0 21600"/>
              <a:gd name="G28" fmla="cos 10800 -11796007"/>
              <a:gd name="G29" fmla="sin 10800 -11796007"/>
              <a:gd name="G30" fmla="sin 7925 -11796007"/>
              <a:gd name="G31" fmla="+- G28 10800 0"/>
              <a:gd name="G32" fmla="+- G29 10800 0"/>
              <a:gd name="G33" fmla="+- G30 10800 0"/>
              <a:gd name="G34" fmla="?: G4 0 G31"/>
              <a:gd name="G35" fmla="?: -11796007 G34 0"/>
              <a:gd name="G36" fmla="?: G6 G35 G31"/>
              <a:gd name="G37" fmla="+- 21600 0 G36"/>
              <a:gd name="G38" fmla="?: G4 0 G33"/>
              <a:gd name="G39" fmla="?: -1179600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37 w 21600"/>
              <a:gd name="T15" fmla="*/ 10798 h 21600"/>
              <a:gd name="T16" fmla="*/ 10800 w 21600"/>
              <a:gd name="T17" fmla="*/ 2875 h 21600"/>
              <a:gd name="T18" fmla="*/ 20163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CBD852">
                  <a:gamma/>
                  <a:tint val="39216"/>
                  <a:invGamma/>
                </a:srgbClr>
              </a:gs>
              <a:gs pos="100000">
                <a:srgbClr val="CBD852"/>
              </a:gs>
            </a:gsLst>
            <a:lin ang="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 rot="-5400000">
            <a:off x="1102518" y="2237582"/>
            <a:ext cx="3281363" cy="2990850"/>
          </a:xfrm>
          <a:custGeom>
            <a:avLst/>
            <a:gdLst>
              <a:gd name="T0" fmla="*/ 2147483647 w 21600"/>
              <a:gd name="T1" fmla="*/ 0 h 21600"/>
              <a:gd name="T2" fmla="*/ 206147849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2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1797050" y="4705350"/>
            <a:ext cx="1838846" cy="1819994"/>
            <a:chOff x="1488" y="3122"/>
            <a:chExt cx="1235" cy="1198"/>
          </a:xfrm>
        </p:grpSpPr>
        <p:sp>
          <p:nvSpPr>
            <p:cNvPr id="103480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82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86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87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103488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94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5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6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7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89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90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1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2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93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3430" name="Group 22"/>
          <p:cNvGrpSpPr>
            <a:grpSpLocks/>
          </p:cNvGrpSpPr>
          <p:nvPr/>
        </p:nvGrpSpPr>
        <p:grpSpPr bwMode="auto">
          <a:xfrm>
            <a:off x="188913" y="2800350"/>
            <a:ext cx="1915196" cy="1905000"/>
            <a:chOff x="432" y="1872"/>
            <a:chExt cx="1200" cy="1248"/>
          </a:xfrm>
        </p:grpSpPr>
        <p:sp>
          <p:nvSpPr>
            <p:cNvPr id="103462" name="Oval 23"/>
            <p:cNvSpPr>
              <a:spLocks noChangeArrowheads="1"/>
            </p:cNvSpPr>
            <p:nvPr/>
          </p:nvSpPr>
          <p:spPr bwMode="gray">
            <a:xfrm>
              <a:off x="432" y="1872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3" name="Oval 24"/>
            <p:cNvSpPr>
              <a:spLocks noChangeArrowheads="1"/>
            </p:cNvSpPr>
            <p:nvPr/>
          </p:nvSpPr>
          <p:spPr bwMode="gray">
            <a:xfrm>
              <a:off x="482" y="1929"/>
              <a:ext cx="1097" cy="114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64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1970"/>
              <a:ext cx="102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Oval 26"/>
            <p:cNvSpPr>
              <a:spLocks noChangeArrowheads="1"/>
            </p:cNvSpPr>
            <p:nvPr/>
          </p:nvSpPr>
          <p:spPr bwMode="gray">
            <a:xfrm>
              <a:off x="522" y="1970"/>
              <a:ext cx="1017" cy="1052"/>
            </a:xfrm>
            <a:prstGeom prst="ellipse">
              <a:avLst/>
            </a:prstGeom>
            <a:gradFill rotWithShape="1">
              <a:gsLst>
                <a:gs pos="0">
                  <a:srgbClr val="99FFCC">
                    <a:gamma/>
                    <a:shade val="26275"/>
                    <a:invGamma/>
                    <a:alpha val="89999"/>
                  </a:srgbClr>
                </a:gs>
                <a:gs pos="50000">
                  <a:srgbClr val="99FFCC">
                    <a:alpha val="45000"/>
                  </a:srgbClr>
                </a:gs>
                <a:gs pos="100000">
                  <a:srgbClr val="99FFCC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68" name="Freeform 27"/>
            <p:cNvSpPr>
              <a:spLocks/>
            </p:cNvSpPr>
            <p:nvPr/>
          </p:nvSpPr>
          <p:spPr bwMode="gray">
            <a:xfrm>
              <a:off x="627" y="1991"/>
              <a:ext cx="799" cy="366"/>
            </a:xfrm>
            <a:custGeom>
              <a:avLst/>
              <a:gdLst>
                <a:gd name="T0" fmla="*/ 476 w 1321"/>
                <a:gd name="T1" fmla="*/ 106 h 712"/>
                <a:gd name="T2" fmla="*/ 482 w 1321"/>
                <a:gd name="T3" fmla="*/ 117 h 712"/>
                <a:gd name="T4" fmla="*/ 483 w 1321"/>
                <a:gd name="T5" fmla="*/ 127 h 712"/>
                <a:gd name="T6" fmla="*/ 481 w 1321"/>
                <a:gd name="T7" fmla="*/ 136 h 712"/>
                <a:gd name="T8" fmla="*/ 475 w 1321"/>
                <a:gd name="T9" fmla="*/ 145 h 712"/>
                <a:gd name="T10" fmla="*/ 465 w 1321"/>
                <a:gd name="T11" fmla="*/ 153 h 712"/>
                <a:gd name="T12" fmla="*/ 453 w 1321"/>
                <a:gd name="T13" fmla="*/ 159 h 712"/>
                <a:gd name="T14" fmla="*/ 437 w 1321"/>
                <a:gd name="T15" fmla="*/ 166 h 712"/>
                <a:gd name="T16" fmla="*/ 420 w 1321"/>
                <a:gd name="T17" fmla="*/ 172 h 712"/>
                <a:gd name="T18" fmla="*/ 399 w 1321"/>
                <a:gd name="T19" fmla="*/ 176 h 712"/>
                <a:gd name="T20" fmla="*/ 377 w 1321"/>
                <a:gd name="T21" fmla="*/ 180 h 712"/>
                <a:gd name="T22" fmla="*/ 354 w 1321"/>
                <a:gd name="T23" fmla="*/ 184 h 712"/>
                <a:gd name="T24" fmla="*/ 328 w 1321"/>
                <a:gd name="T25" fmla="*/ 186 h 712"/>
                <a:gd name="T26" fmla="*/ 301 w 1321"/>
                <a:gd name="T27" fmla="*/ 188 h 712"/>
                <a:gd name="T28" fmla="*/ 291 w 1321"/>
                <a:gd name="T29" fmla="*/ 188 h 712"/>
                <a:gd name="T30" fmla="*/ 174 w 1321"/>
                <a:gd name="T31" fmla="*/ 188 h 712"/>
                <a:gd name="T32" fmla="*/ 172 w 1321"/>
                <a:gd name="T33" fmla="*/ 188 h 712"/>
                <a:gd name="T34" fmla="*/ 149 w 1321"/>
                <a:gd name="T35" fmla="*/ 187 h 712"/>
                <a:gd name="T36" fmla="*/ 127 w 1321"/>
                <a:gd name="T37" fmla="*/ 186 h 712"/>
                <a:gd name="T38" fmla="*/ 106 w 1321"/>
                <a:gd name="T39" fmla="*/ 184 h 712"/>
                <a:gd name="T40" fmla="*/ 86 w 1321"/>
                <a:gd name="T41" fmla="*/ 182 h 712"/>
                <a:gd name="T42" fmla="*/ 68 w 1321"/>
                <a:gd name="T43" fmla="*/ 179 h 712"/>
                <a:gd name="T44" fmla="*/ 51 w 1321"/>
                <a:gd name="T45" fmla="*/ 175 h 712"/>
                <a:gd name="T46" fmla="*/ 38 w 1321"/>
                <a:gd name="T47" fmla="*/ 171 h 712"/>
                <a:gd name="T48" fmla="*/ 25 w 1321"/>
                <a:gd name="T49" fmla="*/ 167 h 712"/>
                <a:gd name="T50" fmla="*/ 15 w 1321"/>
                <a:gd name="T51" fmla="*/ 161 h 712"/>
                <a:gd name="T52" fmla="*/ 7 w 1321"/>
                <a:gd name="T53" fmla="*/ 154 h 712"/>
                <a:gd name="T54" fmla="*/ 2 w 1321"/>
                <a:gd name="T55" fmla="*/ 147 h 712"/>
                <a:gd name="T56" fmla="*/ 0 w 1321"/>
                <a:gd name="T57" fmla="*/ 138 h 712"/>
                <a:gd name="T58" fmla="*/ 0 w 1321"/>
                <a:gd name="T59" fmla="*/ 137 h 712"/>
                <a:gd name="T60" fmla="*/ 1 w 1321"/>
                <a:gd name="T61" fmla="*/ 129 h 712"/>
                <a:gd name="T62" fmla="*/ 6 w 1321"/>
                <a:gd name="T63" fmla="*/ 118 h 712"/>
                <a:gd name="T64" fmla="*/ 19 w 1321"/>
                <a:gd name="T65" fmla="*/ 98 h 712"/>
                <a:gd name="T66" fmla="*/ 34 w 1321"/>
                <a:gd name="T67" fmla="*/ 79 h 712"/>
                <a:gd name="T68" fmla="*/ 54 w 1321"/>
                <a:gd name="T69" fmla="*/ 62 h 712"/>
                <a:gd name="T70" fmla="*/ 74 w 1321"/>
                <a:gd name="T71" fmla="*/ 46 h 712"/>
                <a:gd name="T72" fmla="*/ 99 w 1321"/>
                <a:gd name="T73" fmla="*/ 33 h 712"/>
                <a:gd name="T74" fmla="*/ 125 w 1321"/>
                <a:gd name="T75" fmla="*/ 22 h 712"/>
                <a:gd name="T76" fmla="*/ 152 w 1321"/>
                <a:gd name="T77" fmla="*/ 12 h 712"/>
                <a:gd name="T78" fmla="*/ 182 w 1321"/>
                <a:gd name="T79" fmla="*/ 6 h 712"/>
                <a:gd name="T80" fmla="*/ 212 w 1321"/>
                <a:gd name="T81" fmla="*/ 2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2 h 712"/>
                <a:gd name="T88" fmla="*/ 310 w 1321"/>
                <a:gd name="T89" fmla="*/ 6 h 712"/>
                <a:gd name="T90" fmla="*/ 341 w 1321"/>
                <a:gd name="T91" fmla="*/ 14 h 712"/>
                <a:gd name="T92" fmla="*/ 370 w 1321"/>
                <a:gd name="T93" fmla="*/ 24 h 712"/>
                <a:gd name="T94" fmla="*/ 396 w 1321"/>
                <a:gd name="T95" fmla="*/ 36 h 712"/>
                <a:gd name="T96" fmla="*/ 420 w 1321"/>
                <a:gd name="T97" fmla="*/ 51 h 712"/>
                <a:gd name="T98" fmla="*/ 442 w 1321"/>
                <a:gd name="T99" fmla="*/ 68 h 712"/>
                <a:gd name="T100" fmla="*/ 460 w 1321"/>
                <a:gd name="T101" fmla="*/ 86 h 712"/>
                <a:gd name="T102" fmla="*/ 476 w 1321"/>
                <a:gd name="T103" fmla="*/ 106 h 712"/>
                <a:gd name="T104" fmla="*/ 476 w 1321"/>
                <a:gd name="T105" fmla="*/ 10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CC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69" name="Group 28"/>
            <p:cNvGrpSpPr>
              <a:grpSpLocks/>
            </p:cNvGrpSpPr>
            <p:nvPr/>
          </p:nvGrpSpPr>
          <p:grpSpPr bwMode="auto">
            <a:xfrm rot="-1297425" flipH="1" flipV="1">
              <a:off x="600" y="2791"/>
              <a:ext cx="888" cy="223"/>
              <a:chOff x="2532" y="1051"/>
              <a:chExt cx="893" cy="246"/>
            </a:xfrm>
          </p:grpSpPr>
          <p:grpSp>
            <p:nvGrpSpPr>
              <p:cNvPr id="10347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7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7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3431" name="Line 39"/>
          <p:cNvSpPr>
            <a:spLocks noChangeShapeType="1"/>
          </p:cNvSpPr>
          <p:nvPr/>
        </p:nvSpPr>
        <p:spPr bwMode="auto">
          <a:xfrm>
            <a:off x="3802063" y="2295525"/>
            <a:ext cx="1152525" cy="56673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Line 40"/>
          <p:cNvSpPr>
            <a:spLocks noChangeShapeType="1"/>
          </p:cNvSpPr>
          <p:nvPr/>
        </p:nvSpPr>
        <p:spPr bwMode="auto">
          <a:xfrm>
            <a:off x="3143250" y="3667125"/>
            <a:ext cx="1563688" cy="1588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Line 41"/>
          <p:cNvSpPr>
            <a:spLocks noChangeShapeType="1"/>
          </p:cNvSpPr>
          <p:nvPr/>
        </p:nvSpPr>
        <p:spPr bwMode="auto">
          <a:xfrm flipV="1">
            <a:off x="3771900" y="4619625"/>
            <a:ext cx="1201738" cy="482600"/>
          </a:xfrm>
          <a:prstGeom prst="line">
            <a:avLst/>
          </a:prstGeom>
          <a:noFill/>
          <a:ln w="762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Line 42"/>
          <p:cNvSpPr>
            <a:spLocks noChangeShapeType="1"/>
          </p:cNvSpPr>
          <p:nvPr/>
        </p:nvSpPr>
        <p:spPr bwMode="gray">
          <a:xfrm>
            <a:off x="6203950" y="3838575"/>
            <a:ext cx="1098550" cy="1588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5" name="AutoShape 43"/>
          <p:cNvSpPr>
            <a:spLocks noChangeArrowheads="1"/>
          </p:cNvSpPr>
          <p:nvPr/>
        </p:nvSpPr>
        <p:spPr bwMode="gray">
          <a:xfrm>
            <a:off x="4853624" y="2074228"/>
            <a:ext cx="3294062" cy="316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6" name="AutoShape 44"/>
          <p:cNvSpPr>
            <a:spLocks noChangeArrowheads="1"/>
          </p:cNvSpPr>
          <p:nvPr/>
        </p:nvSpPr>
        <p:spPr bwMode="gray">
          <a:xfrm>
            <a:off x="5181600" y="2493963"/>
            <a:ext cx="2586038" cy="246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7" name="Oval 45"/>
          <p:cNvSpPr>
            <a:spLocks noChangeArrowheads="1"/>
          </p:cNvSpPr>
          <p:nvPr/>
        </p:nvSpPr>
        <p:spPr bwMode="gray">
          <a:xfrm>
            <a:off x="5427663" y="2461820"/>
            <a:ext cx="2095500" cy="231496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1970088" y="1724025"/>
            <a:ext cx="1443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333333"/>
                </a:solidFill>
                <a:ea typeface="宋体" pitchFamily="2" charset="-122"/>
              </a:rPr>
              <a:t>in here</a:t>
            </a:r>
          </a:p>
        </p:txBody>
      </p:sp>
      <p:sp>
        <p:nvSpPr>
          <p:cNvPr id="127023" name="Text Box 47"/>
          <p:cNvSpPr txBox="1">
            <a:spLocks noChangeArrowheads="1"/>
          </p:cNvSpPr>
          <p:nvPr/>
        </p:nvSpPr>
        <p:spPr bwMode="auto">
          <a:xfrm>
            <a:off x="612929" y="3343275"/>
            <a:ext cx="1107921" cy="62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5400" b="1" dirty="0" smtClean="0">
                <a:solidFill>
                  <a:srgbClr val="C00000"/>
                </a:solidFill>
                <a:ea typeface="宋体" pitchFamily="2" charset="-122"/>
              </a:rPr>
              <a:t>3</a:t>
            </a:r>
            <a:endParaRPr lang="en-US" altLang="zh-CN" sz="54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27024" name="Text Box 48"/>
          <p:cNvSpPr txBox="1">
            <a:spLocks noChangeArrowheads="1"/>
          </p:cNvSpPr>
          <p:nvPr/>
        </p:nvSpPr>
        <p:spPr bwMode="auto">
          <a:xfrm>
            <a:off x="1919288" y="5205413"/>
            <a:ext cx="1443037" cy="6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6000" b="1" dirty="0" smtClean="0">
                <a:solidFill>
                  <a:srgbClr val="C00000"/>
                </a:solidFill>
                <a:ea typeface="宋体" pitchFamily="2" charset="-122"/>
              </a:rPr>
              <a:t>1</a:t>
            </a:r>
            <a:endParaRPr lang="en-US" altLang="zh-CN" sz="6000" b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03441" name="WordArt 49"/>
          <p:cNvSpPr>
            <a:spLocks noChangeArrowheads="1" noChangeShapeType="1" noTextEdit="1"/>
          </p:cNvSpPr>
          <p:nvPr/>
        </p:nvSpPr>
        <p:spPr bwMode="gray">
          <a:xfrm>
            <a:off x="5427664" y="2516705"/>
            <a:ext cx="2197100" cy="171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zh-CN" altLang="en-US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KaiTi" pitchFamily="49" charset="-122"/>
                <a:ea typeface="KaiTi" pitchFamily="49" charset="-122"/>
                <a:cs typeface="Arial"/>
              </a:rPr>
              <a:t>三</a:t>
            </a:r>
            <a:endParaRPr lang="en-GB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A2068"/>
                  </a:gs>
                  <a:gs pos="100000">
                    <a:srgbClr val="2F7ADF"/>
                  </a:gs>
                </a:gsLst>
                <a:lin ang="5400000" scaled="1"/>
              </a:gradFill>
              <a:latin typeface="KaiTi" pitchFamily="49" charset="-122"/>
              <a:ea typeface="KaiTi" pitchFamily="49" charset="-122"/>
              <a:cs typeface="Arial"/>
            </a:endParaRPr>
          </a:p>
        </p:txBody>
      </p:sp>
      <p:grpSp>
        <p:nvGrpSpPr>
          <p:cNvPr id="103442" name="Group 50"/>
          <p:cNvGrpSpPr>
            <a:grpSpLocks/>
          </p:cNvGrpSpPr>
          <p:nvPr/>
        </p:nvGrpSpPr>
        <p:grpSpPr bwMode="auto">
          <a:xfrm>
            <a:off x="1653357" y="1052736"/>
            <a:ext cx="1862956" cy="1798414"/>
            <a:chOff x="1175" y="756"/>
            <a:chExt cx="1040" cy="1040"/>
          </a:xfrm>
        </p:grpSpPr>
        <p:sp>
          <p:nvSpPr>
            <p:cNvPr id="103443" name="Oval 51"/>
            <p:cNvSpPr>
              <a:spLocks noChangeArrowheads="1"/>
            </p:cNvSpPr>
            <p:nvPr/>
          </p:nvSpPr>
          <p:spPr bwMode="gray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4" name="Oval 52"/>
            <p:cNvSpPr>
              <a:spLocks noChangeArrowheads="1"/>
            </p:cNvSpPr>
            <p:nvPr/>
          </p:nvSpPr>
          <p:spPr bwMode="gray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3445" name="Picture 53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Oval 54"/>
            <p:cNvSpPr>
              <a:spLocks noChangeArrowheads="1"/>
            </p:cNvSpPr>
            <p:nvPr/>
          </p:nvSpPr>
          <p:spPr bwMode="gray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449" name="Freeform 55"/>
            <p:cNvSpPr>
              <a:spLocks/>
            </p:cNvSpPr>
            <p:nvPr/>
          </p:nvSpPr>
          <p:spPr bwMode="gray">
            <a:xfrm>
              <a:off x="1344" y="855"/>
              <a:ext cx="692" cy="305"/>
            </a:xfrm>
            <a:custGeom>
              <a:avLst/>
              <a:gdLst>
                <a:gd name="T0" fmla="*/ 357 w 1321"/>
                <a:gd name="T1" fmla="*/ 74 h 712"/>
                <a:gd name="T2" fmla="*/ 361 w 1321"/>
                <a:gd name="T3" fmla="*/ 81 h 712"/>
                <a:gd name="T4" fmla="*/ 363 w 1321"/>
                <a:gd name="T5" fmla="*/ 88 h 712"/>
                <a:gd name="T6" fmla="*/ 361 w 1321"/>
                <a:gd name="T7" fmla="*/ 95 h 712"/>
                <a:gd name="T8" fmla="*/ 356 w 1321"/>
                <a:gd name="T9" fmla="*/ 101 h 712"/>
                <a:gd name="T10" fmla="*/ 349 w 1321"/>
                <a:gd name="T11" fmla="*/ 106 h 712"/>
                <a:gd name="T12" fmla="*/ 340 w 1321"/>
                <a:gd name="T13" fmla="*/ 111 h 712"/>
                <a:gd name="T14" fmla="*/ 328 w 1321"/>
                <a:gd name="T15" fmla="*/ 115 h 712"/>
                <a:gd name="T16" fmla="*/ 315 w 1321"/>
                <a:gd name="T17" fmla="*/ 119 h 712"/>
                <a:gd name="T18" fmla="*/ 300 w 1321"/>
                <a:gd name="T19" fmla="*/ 123 h 712"/>
                <a:gd name="T20" fmla="*/ 283 w 1321"/>
                <a:gd name="T21" fmla="*/ 126 h 712"/>
                <a:gd name="T22" fmla="*/ 266 w 1321"/>
                <a:gd name="T23" fmla="*/ 127 h 712"/>
                <a:gd name="T24" fmla="*/ 246 w 1321"/>
                <a:gd name="T25" fmla="*/ 129 h 712"/>
                <a:gd name="T26" fmla="*/ 226 w 1321"/>
                <a:gd name="T27" fmla="*/ 130 h 712"/>
                <a:gd name="T28" fmla="*/ 218 w 1321"/>
                <a:gd name="T29" fmla="*/ 131 h 712"/>
                <a:gd name="T30" fmla="*/ 130 w 1321"/>
                <a:gd name="T31" fmla="*/ 131 h 712"/>
                <a:gd name="T32" fmla="*/ 129 w 1321"/>
                <a:gd name="T33" fmla="*/ 131 h 712"/>
                <a:gd name="T34" fmla="*/ 112 w 1321"/>
                <a:gd name="T35" fmla="*/ 130 h 712"/>
                <a:gd name="T36" fmla="*/ 95 w 1321"/>
                <a:gd name="T37" fmla="*/ 129 h 712"/>
                <a:gd name="T38" fmla="*/ 80 w 1321"/>
                <a:gd name="T39" fmla="*/ 128 h 712"/>
                <a:gd name="T40" fmla="*/ 64 w 1321"/>
                <a:gd name="T41" fmla="*/ 126 h 712"/>
                <a:gd name="T42" fmla="*/ 51 w 1321"/>
                <a:gd name="T43" fmla="*/ 124 h 712"/>
                <a:gd name="T44" fmla="*/ 39 w 1321"/>
                <a:gd name="T45" fmla="*/ 122 h 712"/>
                <a:gd name="T46" fmla="*/ 28 w 1321"/>
                <a:gd name="T47" fmla="*/ 119 h 712"/>
                <a:gd name="T48" fmla="*/ 18 w 1321"/>
                <a:gd name="T49" fmla="*/ 116 h 712"/>
                <a:gd name="T50" fmla="*/ 10 w 1321"/>
                <a:gd name="T51" fmla="*/ 111 h 712"/>
                <a:gd name="T52" fmla="*/ 5 w 1321"/>
                <a:gd name="T53" fmla="*/ 107 h 712"/>
                <a:gd name="T54" fmla="*/ 2 w 1321"/>
                <a:gd name="T55" fmla="*/ 102 h 712"/>
                <a:gd name="T56" fmla="*/ 0 w 1321"/>
                <a:gd name="T57" fmla="*/ 96 h 712"/>
                <a:gd name="T58" fmla="*/ 0 w 1321"/>
                <a:gd name="T59" fmla="*/ 96 h 712"/>
                <a:gd name="T60" fmla="*/ 1 w 1321"/>
                <a:gd name="T61" fmla="*/ 90 h 712"/>
                <a:gd name="T62" fmla="*/ 4 w 1321"/>
                <a:gd name="T63" fmla="*/ 82 h 712"/>
                <a:gd name="T64" fmla="*/ 14 w 1321"/>
                <a:gd name="T65" fmla="*/ 68 h 712"/>
                <a:gd name="T66" fmla="*/ 26 w 1321"/>
                <a:gd name="T67" fmla="*/ 55 h 712"/>
                <a:gd name="T68" fmla="*/ 40 w 1321"/>
                <a:gd name="T69" fmla="*/ 43 h 712"/>
                <a:gd name="T70" fmla="*/ 56 w 1321"/>
                <a:gd name="T71" fmla="*/ 32 h 712"/>
                <a:gd name="T72" fmla="*/ 74 w 1321"/>
                <a:gd name="T73" fmla="*/ 23 h 712"/>
                <a:gd name="T74" fmla="*/ 94 w 1321"/>
                <a:gd name="T75" fmla="*/ 15 h 712"/>
                <a:gd name="T76" fmla="*/ 114 w 1321"/>
                <a:gd name="T77" fmla="*/ 9 h 712"/>
                <a:gd name="T78" fmla="*/ 136 w 1321"/>
                <a:gd name="T79" fmla="*/ 4 h 712"/>
                <a:gd name="T80" fmla="*/ 159 w 1321"/>
                <a:gd name="T81" fmla="*/ 1 h 712"/>
                <a:gd name="T82" fmla="*/ 183 w 1321"/>
                <a:gd name="T83" fmla="*/ 0 h 712"/>
                <a:gd name="T84" fmla="*/ 183 w 1321"/>
                <a:gd name="T85" fmla="*/ 0 h 712"/>
                <a:gd name="T86" fmla="*/ 208 w 1321"/>
                <a:gd name="T87" fmla="*/ 1 h 712"/>
                <a:gd name="T88" fmla="*/ 233 w 1321"/>
                <a:gd name="T89" fmla="*/ 4 h 712"/>
                <a:gd name="T90" fmla="*/ 256 w 1321"/>
                <a:gd name="T91" fmla="*/ 10 h 712"/>
                <a:gd name="T92" fmla="*/ 277 w 1321"/>
                <a:gd name="T93" fmla="*/ 17 h 712"/>
                <a:gd name="T94" fmla="*/ 297 w 1321"/>
                <a:gd name="T95" fmla="*/ 25 h 712"/>
                <a:gd name="T96" fmla="*/ 315 w 1321"/>
                <a:gd name="T97" fmla="*/ 36 h 712"/>
                <a:gd name="T98" fmla="*/ 332 w 1321"/>
                <a:gd name="T99" fmla="*/ 47 h 712"/>
                <a:gd name="T100" fmla="*/ 345 w 1321"/>
                <a:gd name="T101" fmla="*/ 60 h 712"/>
                <a:gd name="T102" fmla="*/ 357 w 1321"/>
                <a:gd name="T103" fmla="*/ 74 h 712"/>
                <a:gd name="T104" fmla="*/ 357 w 1321"/>
                <a:gd name="T105" fmla="*/ 7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032" name="Text Box 56"/>
            <p:cNvSpPr txBox="1">
              <a:spLocks noChangeArrowheads="1"/>
            </p:cNvSpPr>
            <p:nvPr/>
          </p:nvSpPr>
          <p:spPr bwMode="auto">
            <a:xfrm>
              <a:off x="1241" y="1086"/>
              <a:ext cx="90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US" altLang="zh-CN" sz="6000" b="1" dirty="0" smtClean="0">
                  <a:solidFill>
                    <a:srgbClr val="C00000"/>
                  </a:solidFill>
                  <a:ea typeface="宋体" pitchFamily="2" charset="-122"/>
                </a:rPr>
                <a:t>2</a:t>
              </a:r>
              <a:endParaRPr lang="en-US" altLang="zh-CN" sz="6000" b="1" dirty="0">
                <a:solidFill>
                  <a:srgbClr val="C00000"/>
                </a:solidFill>
                <a:ea typeface="宋体" pitchFamily="2" charset="-122"/>
              </a:endParaRPr>
            </a:p>
          </p:txBody>
        </p:sp>
        <p:grpSp>
          <p:nvGrpSpPr>
            <p:cNvPr id="103451" name="Group 57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10345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5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6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5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45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8" name="Group 5"/>
          <p:cNvGrpSpPr>
            <a:grpSpLocks/>
          </p:cNvGrpSpPr>
          <p:nvPr/>
        </p:nvGrpSpPr>
        <p:grpSpPr bwMode="auto">
          <a:xfrm>
            <a:off x="1847848" y="4722452"/>
            <a:ext cx="1838846" cy="1819994"/>
            <a:chOff x="1488" y="3122"/>
            <a:chExt cx="1235" cy="1198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1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75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1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3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7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0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85" name="Group 5"/>
          <p:cNvGrpSpPr>
            <a:grpSpLocks/>
          </p:cNvGrpSpPr>
          <p:nvPr/>
        </p:nvGrpSpPr>
        <p:grpSpPr bwMode="auto">
          <a:xfrm>
            <a:off x="1631768" y="1069197"/>
            <a:ext cx="1838846" cy="1819994"/>
            <a:chOff x="1488" y="3122"/>
            <a:chExt cx="1235" cy="1198"/>
          </a:xfrm>
        </p:grpSpPr>
        <p:sp>
          <p:nvSpPr>
            <p:cNvPr id="86" name="Oval 6"/>
            <p:cNvSpPr>
              <a:spLocks noChangeArrowheads="1"/>
            </p:cNvSpPr>
            <p:nvPr/>
          </p:nvSpPr>
          <p:spPr bwMode="gray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" name="Oval 7"/>
            <p:cNvSpPr>
              <a:spLocks noChangeArrowheads="1"/>
            </p:cNvSpPr>
            <p:nvPr/>
          </p:nvSpPr>
          <p:spPr bwMode="gray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8" name="Picture 8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Oval 9"/>
            <p:cNvSpPr>
              <a:spLocks noChangeArrowheads="1"/>
            </p:cNvSpPr>
            <p:nvPr/>
          </p:nvSpPr>
          <p:spPr bwMode="gray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CCCCFF">
                    <a:gamma/>
                    <a:shade val="26275"/>
                    <a:invGamma/>
                    <a:alpha val="89999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CCCCFF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gray">
            <a:xfrm>
              <a:off x="1689" y="3236"/>
              <a:ext cx="822" cy="351"/>
            </a:xfrm>
            <a:custGeom>
              <a:avLst/>
              <a:gdLst>
                <a:gd name="T0" fmla="*/ 504 w 1321"/>
                <a:gd name="T1" fmla="*/ 98 h 712"/>
                <a:gd name="T2" fmla="*/ 510 w 1321"/>
                <a:gd name="T3" fmla="*/ 107 h 712"/>
                <a:gd name="T4" fmla="*/ 511 w 1321"/>
                <a:gd name="T5" fmla="*/ 117 h 712"/>
                <a:gd name="T6" fmla="*/ 509 w 1321"/>
                <a:gd name="T7" fmla="*/ 125 h 712"/>
                <a:gd name="T8" fmla="*/ 503 w 1321"/>
                <a:gd name="T9" fmla="*/ 134 h 712"/>
                <a:gd name="T10" fmla="*/ 493 w 1321"/>
                <a:gd name="T11" fmla="*/ 140 h 712"/>
                <a:gd name="T12" fmla="*/ 480 w 1321"/>
                <a:gd name="T13" fmla="*/ 147 h 712"/>
                <a:gd name="T14" fmla="*/ 463 w 1321"/>
                <a:gd name="T15" fmla="*/ 153 h 712"/>
                <a:gd name="T16" fmla="*/ 444 w 1321"/>
                <a:gd name="T17" fmla="*/ 158 h 712"/>
                <a:gd name="T18" fmla="*/ 423 w 1321"/>
                <a:gd name="T19" fmla="*/ 162 h 712"/>
                <a:gd name="T20" fmla="*/ 399 w 1321"/>
                <a:gd name="T21" fmla="*/ 166 h 712"/>
                <a:gd name="T22" fmla="*/ 375 w 1321"/>
                <a:gd name="T23" fmla="*/ 169 h 712"/>
                <a:gd name="T24" fmla="*/ 347 w 1321"/>
                <a:gd name="T25" fmla="*/ 171 h 712"/>
                <a:gd name="T26" fmla="*/ 319 w 1321"/>
                <a:gd name="T27" fmla="*/ 173 h 712"/>
                <a:gd name="T28" fmla="*/ 308 w 1321"/>
                <a:gd name="T29" fmla="*/ 173 h 712"/>
                <a:gd name="T30" fmla="*/ 184 w 1321"/>
                <a:gd name="T31" fmla="*/ 173 h 712"/>
                <a:gd name="T32" fmla="*/ 183 w 1321"/>
                <a:gd name="T33" fmla="*/ 173 h 712"/>
                <a:gd name="T34" fmla="*/ 159 w 1321"/>
                <a:gd name="T35" fmla="*/ 172 h 712"/>
                <a:gd name="T36" fmla="*/ 135 w 1321"/>
                <a:gd name="T37" fmla="*/ 171 h 712"/>
                <a:gd name="T38" fmla="*/ 112 w 1321"/>
                <a:gd name="T39" fmla="*/ 169 h 712"/>
                <a:gd name="T40" fmla="*/ 91 w 1321"/>
                <a:gd name="T41" fmla="*/ 168 h 712"/>
                <a:gd name="T42" fmla="*/ 72 w 1321"/>
                <a:gd name="T43" fmla="*/ 165 h 712"/>
                <a:gd name="T44" fmla="*/ 55 w 1321"/>
                <a:gd name="T45" fmla="*/ 161 h 712"/>
                <a:gd name="T46" fmla="*/ 39 w 1321"/>
                <a:gd name="T47" fmla="*/ 157 h 712"/>
                <a:gd name="T48" fmla="*/ 26 w 1321"/>
                <a:gd name="T49" fmla="*/ 153 h 712"/>
                <a:gd name="T50" fmla="*/ 15 w 1321"/>
                <a:gd name="T51" fmla="*/ 148 h 712"/>
                <a:gd name="T52" fmla="*/ 7 w 1321"/>
                <a:gd name="T53" fmla="*/ 141 h 712"/>
                <a:gd name="T54" fmla="*/ 2 w 1321"/>
                <a:gd name="T55" fmla="*/ 135 h 712"/>
                <a:gd name="T56" fmla="*/ 0 w 1321"/>
                <a:gd name="T57" fmla="*/ 127 h 712"/>
                <a:gd name="T58" fmla="*/ 0 w 1321"/>
                <a:gd name="T59" fmla="*/ 126 h 712"/>
                <a:gd name="T60" fmla="*/ 1 w 1321"/>
                <a:gd name="T61" fmla="*/ 118 h 712"/>
                <a:gd name="T62" fmla="*/ 6 w 1321"/>
                <a:gd name="T63" fmla="*/ 108 h 712"/>
                <a:gd name="T64" fmla="*/ 20 w 1321"/>
                <a:gd name="T65" fmla="*/ 90 h 712"/>
                <a:gd name="T66" fmla="*/ 36 w 1321"/>
                <a:gd name="T67" fmla="*/ 72 h 712"/>
                <a:gd name="T68" fmla="*/ 57 w 1321"/>
                <a:gd name="T69" fmla="*/ 57 h 712"/>
                <a:gd name="T70" fmla="*/ 79 w 1321"/>
                <a:gd name="T71" fmla="*/ 43 h 712"/>
                <a:gd name="T72" fmla="*/ 105 w 1321"/>
                <a:gd name="T73" fmla="*/ 31 h 712"/>
                <a:gd name="T74" fmla="*/ 132 w 1321"/>
                <a:gd name="T75" fmla="*/ 20 h 712"/>
                <a:gd name="T76" fmla="*/ 161 w 1321"/>
                <a:gd name="T77" fmla="*/ 11 h 712"/>
                <a:gd name="T78" fmla="*/ 192 w 1321"/>
                <a:gd name="T79" fmla="*/ 5 h 712"/>
                <a:gd name="T80" fmla="*/ 225 w 1321"/>
                <a:gd name="T81" fmla="*/ 1 h 712"/>
                <a:gd name="T82" fmla="*/ 258 w 1321"/>
                <a:gd name="T83" fmla="*/ 0 h 712"/>
                <a:gd name="T84" fmla="*/ 258 w 1321"/>
                <a:gd name="T85" fmla="*/ 0 h 712"/>
                <a:gd name="T86" fmla="*/ 294 w 1321"/>
                <a:gd name="T87" fmla="*/ 1 h 712"/>
                <a:gd name="T88" fmla="*/ 328 w 1321"/>
                <a:gd name="T89" fmla="*/ 5 h 712"/>
                <a:gd name="T90" fmla="*/ 361 w 1321"/>
                <a:gd name="T91" fmla="*/ 13 h 712"/>
                <a:gd name="T92" fmla="*/ 391 w 1321"/>
                <a:gd name="T93" fmla="*/ 22 h 712"/>
                <a:gd name="T94" fmla="*/ 419 w 1321"/>
                <a:gd name="T95" fmla="*/ 34 h 712"/>
                <a:gd name="T96" fmla="*/ 445 w 1321"/>
                <a:gd name="T97" fmla="*/ 47 h 712"/>
                <a:gd name="T98" fmla="*/ 468 w 1321"/>
                <a:gd name="T99" fmla="*/ 62 h 712"/>
                <a:gd name="T100" fmla="*/ 487 w 1321"/>
                <a:gd name="T101" fmla="*/ 79 h 712"/>
                <a:gd name="T102" fmla="*/ 504 w 1321"/>
                <a:gd name="T103" fmla="*/ 98 h 712"/>
                <a:gd name="T104" fmla="*/ 504 w 1321"/>
                <a:gd name="T105" fmla="*/ 9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1" name="Group 11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92" name="Group 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8" name="AutoShape 1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AutoShape 1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AutoShape 1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AutoShape 1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3" name="Group 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4" name="AutoShape 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AutoShape 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AutoShape 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AutoShape 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405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250</TotalTime>
  <Words>308</Words>
  <Application>Microsoft Office PowerPoint</Application>
  <PresentationFormat>On-screen Show (4:3)</PresentationFormat>
  <Paragraphs>140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NewsPrint</vt:lpstr>
      <vt:lpstr>Quiz Time !!!</vt:lpstr>
      <vt:lpstr>Chinese Number </vt:lpstr>
      <vt:lpstr>What number is this? 1-10 </vt:lpstr>
      <vt:lpstr>What number is this? 1-10 </vt:lpstr>
      <vt:lpstr>What number is this? 1-10 </vt:lpstr>
      <vt:lpstr>What number is this? 1-10 </vt:lpstr>
      <vt:lpstr>What number is this? 1-10 </vt:lpstr>
      <vt:lpstr>What number is this? 1-10 </vt:lpstr>
      <vt:lpstr>What number is this? 1-10 </vt:lpstr>
      <vt:lpstr>What number is this? 1-10 </vt:lpstr>
      <vt:lpstr>What number is this? 1-10 </vt:lpstr>
      <vt:lpstr>What number is this? 1-10 </vt:lpstr>
      <vt:lpstr>  Pinyin of this Number</vt:lpstr>
      <vt:lpstr>  Pinyin of this Number</vt:lpstr>
      <vt:lpstr>  Pinyin of this Number</vt:lpstr>
      <vt:lpstr>  Pinyin of this Number</vt:lpstr>
      <vt:lpstr>  Pinyin of this Number</vt:lpstr>
      <vt:lpstr>  Pinyin of this Number</vt:lpstr>
      <vt:lpstr>  Pinyin of this Number</vt:lpstr>
      <vt:lpstr>  Pinyin of this Number</vt:lpstr>
      <vt:lpstr>  Pinyin of this Number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Time !!!</dc:title>
  <dc:creator>Linda Cheng</dc:creator>
  <cp:lastModifiedBy>Linda Cheng</cp:lastModifiedBy>
  <cp:revision>12</cp:revision>
  <dcterms:created xsi:type="dcterms:W3CDTF">2012-08-17T11:18:53Z</dcterms:created>
  <dcterms:modified xsi:type="dcterms:W3CDTF">2012-08-17T15:29:05Z</dcterms:modified>
</cp:coreProperties>
</file>